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6" r:id="rId5"/>
    <p:sldId id="259" r:id="rId6"/>
    <p:sldId id="266" r:id="rId7"/>
    <p:sldId id="270" r:id="rId8"/>
    <p:sldId id="267" r:id="rId9"/>
    <p:sldId id="268" r:id="rId10"/>
    <p:sldId id="269" r:id="rId11"/>
    <p:sldId id="276" r:id="rId12"/>
    <p:sldId id="271" r:id="rId13"/>
    <p:sldId id="278" r:id="rId14"/>
    <p:sldId id="306" r:id="rId15"/>
    <p:sldId id="308" r:id="rId16"/>
    <p:sldId id="281" r:id="rId17"/>
    <p:sldId id="291" r:id="rId18"/>
    <p:sldId id="307" r:id="rId19"/>
    <p:sldId id="283" r:id="rId20"/>
    <p:sldId id="300" r:id="rId21"/>
    <p:sldId id="262" r:id="rId22"/>
    <p:sldId id="280" r:id="rId23"/>
    <p:sldId id="277" r:id="rId24"/>
    <p:sldId id="287" r:id="rId25"/>
    <p:sldId id="279" r:id="rId26"/>
    <p:sldId id="282" r:id="rId27"/>
    <p:sldId id="292" r:id="rId28"/>
    <p:sldId id="28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92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FDCEA-E441-425E-A5CF-92AEB12CBC51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A8A4C98-EAFF-4FCD-B150-02C1810D56E2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800" b="1" i="1" dirty="0" smtClean="0">
              <a:solidFill>
                <a:srgbClr val="FFC000"/>
              </a:solidFill>
              <a:latin typeface="Times New Roman" pitchFamily="18" charset="0"/>
              <a:ea typeface="MS UI Gothic" pitchFamily="34" charset="-128"/>
              <a:cs typeface="Times New Roman" pitchFamily="18" charset="0"/>
            </a:rPr>
            <a:t>Развитие элементарных математических представлений</a:t>
          </a:r>
          <a:endParaRPr lang="ru-RU" sz="1800" b="1" i="1" dirty="0">
            <a:solidFill>
              <a:srgbClr val="FFC000"/>
            </a:solidFill>
            <a:latin typeface="Times New Roman" pitchFamily="18" charset="0"/>
            <a:ea typeface="MS UI Gothic" pitchFamily="34" charset="-128"/>
            <a:cs typeface="Times New Roman" pitchFamily="18" charset="0"/>
          </a:endParaRPr>
        </a:p>
      </dgm:t>
    </dgm:pt>
    <dgm:pt modelId="{DAC63E00-3E6B-4D0D-89FF-241434516D50}" type="parTrans" cxnId="{820CE0BE-B5BE-4DC8-BCD9-A6C8A05EB2F1}">
      <dgm:prSet/>
      <dgm:spPr/>
      <dgm:t>
        <a:bodyPr/>
        <a:lstStyle/>
        <a:p>
          <a:endParaRPr lang="ru-RU"/>
        </a:p>
      </dgm:t>
    </dgm:pt>
    <dgm:pt modelId="{92345BDE-834A-4210-8BC4-352096B0EDE7}" type="sibTrans" cxnId="{820CE0BE-B5BE-4DC8-BCD9-A6C8A05EB2F1}">
      <dgm:prSet/>
      <dgm:spPr/>
      <dgm:t>
        <a:bodyPr/>
        <a:lstStyle/>
        <a:p>
          <a:endParaRPr lang="ru-RU"/>
        </a:p>
      </dgm:t>
    </dgm:pt>
    <dgm:pt modelId="{C7679107-C0FE-4E0D-BEE4-A962CA6D69E9}">
      <dgm:prSet phldrT="[Текст]" custT="1"/>
      <dgm:spPr>
        <a:ln>
          <a:solidFill>
            <a:schemeClr val="bg2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Величина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834F52-3D9C-46B9-A4DB-C32F96AB9709}" type="parTrans" cxnId="{65F84C65-795F-4614-BC7C-41B4D85C6228}">
      <dgm:prSet/>
      <dgm:spPr/>
      <dgm:t>
        <a:bodyPr/>
        <a:lstStyle/>
        <a:p>
          <a:endParaRPr lang="ru-RU"/>
        </a:p>
      </dgm:t>
    </dgm:pt>
    <dgm:pt modelId="{B7465E11-6A12-46EE-B874-B231161A78C1}" type="sibTrans" cxnId="{65F84C65-795F-4614-BC7C-41B4D85C6228}">
      <dgm:prSet/>
      <dgm:spPr/>
      <dgm:t>
        <a:bodyPr/>
        <a:lstStyle/>
        <a:p>
          <a:endParaRPr lang="ru-RU"/>
        </a:p>
      </dgm:t>
    </dgm:pt>
    <dgm:pt modelId="{B77090DA-8F9D-41C0-B0A6-B697ED94B541}">
      <dgm:prSet phldrT="[Текст]" custT="1"/>
      <dgm:spPr>
        <a:ln>
          <a:solidFill>
            <a:srgbClr val="92D05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Форма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ED8D92-1109-4A52-A819-6592CB5F0C15}" type="parTrans" cxnId="{E340F569-DE0D-4F68-889D-8915071BF04A}">
      <dgm:prSet/>
      <dgm:spPr/>
      <dgm:t>
        <a:bodyPr/>
        <a:lstStyle/>
        <a:p>
          <a:endParaRPr lang="ru-RU"/>
        </a:p>
      </dgm:t>
    </dgm:pt>
    <dgm:pt modelId="{EA30F6E9-C51F-4EC2-9DEC-5303F6705F28}" type="sibTrans" cxnId="{E340F569-DE0D-4F68-889D-8915071BF04A}">
      <dgm:prSet/>
      <dgm:spPr/>
      <dgm:t>
        <a:bodyPr/>
        <a:lstStyle/>
        <a:p>
          <a:endParaRPr lang="ru-RU"/>
        </a:p>
      </dgm:t>
    </dgm:pt>
    <dgm:pt modelId="{9A4768E4-EA96-46E5-B25C-8C354CD13843}">
      <dgm:prSet phldrT="[Текст]" custT="1"/>
      <dgm:spPr>
        <a:solidFill>
          <a:srgbClr val="FF0000">
            <a:alpha val="57000"/>
          </a:srgbClr>
        </a:solid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Число и цифра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992175-2B14-48AA-A087-9B6C055F1BD3}" type="parTrans" cxnId="{9B3D9AF9-D07A-4F0F-AB17-BB229995A67B}">
      <dgm:prSet/>
      <dgm:spPr/>
      <dgm:t>
        <a:bodyPr/>
        <a:lstStyle/>
        <a:p>
          <a:endParaRPr lang="ru-RU"/>
        </a:p>
      </dgm:t>
    </dgm:pt>
    <dgm:pt modelId="{65613D11-8A39-4321-B822-AABF11054039}" type="sibTrans" cxnId="{9B3D9AF9-D07A-4F0F-AB17-BB229995A67B}">
      <dgm:prSet/>
      <dgm:spPr/>
      <dgm:t>
        <a:bodyPr/>
        <a:lstStyle/>
        <a:p>
          <a:endParaRPr lang="ru-RU"/>
        </a:p>
      </dgm:t>
    </dgm:pt>
    <dgm:pt modelId="{733B9FE3-3A3A-4781-9663-69CC3CC836E8}">
      <dgm:prSet phldrT="[Текст]" custT="1"/>
      <dgm:spPr>
        <a:ln>
          <a:solidFill>
            <a:srgbClr val="92D05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Ориентировка во времени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5EF644-3F68-44E4-8D08-E75A3A9C844D}" type="parTrans" cxnId="{49777E72-8AD5-477F-A2AC-DD2A1BE85577}">
      <dgm:prSet/>
      <dgm:spPr/>
      <dgm:t>
        <a:bodyPr/>
        <a:lstStyle/>
        <a:p>
          <a:endParaRPr lang="ru-RU"/>
        </a:p>
      </dgm:t>
    </dgm:pt>
    <dgm:pt modelId="{5D0FAA6F-4DA3-405F-A301-6FC370E4D028}" type="sibTrans" cxnId="{49777E72-8AD5-477F-A2AC-DD2A1BE85577}">
      <dgm:prSet/>
      <dgm:spPr/>
      <dgm:t>
        <a:bodyPr/>
        <a:lstStyle/>
        <a:p>
          <a:endParaRPr lang="ru-RU"/>
        </a:p>
      </dgm:t>
    </dgm:pt>
    <dgm:pt modelId="{1C1E9E28-1084-4F83-B8AC-A8779CF65D71}">
      <dgm:prSet custT="1"/>
      <dgm:spPr>
        <a:ln>
          <a:solidFill>
            <a:srgbClr val="FFFF0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Ориентировка</a:t>
          </a:r>
          <a:r>
            <a:rPr lang="ru-RU" sz="2000" b="1" i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пространстве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C055D9-DA38-4AB3-B0A9-60287E8AA55D}" type="parTrans" cxnId="{4C77E684-8587-452C-8F99-145D85BCFA5B}">
      <dgm:prSet/>
      <dgm:spPr/>
      <dgm:t>
        <a:bodyPr/>
        <a:lstStyle/>
        <a:p>
          <a:endParaRPr lang="ru-RU"/>
        </a:p>
      </dgm:t>
    </dgm:pt>
    <dgm:pt modelId="{60539579-EA12-4DB6-ABA7-60BC06075137}" type="sibTrans" cxnId="{4C77E684-8587-452C-8F99-145D85BCFA5B}">
      <dgm:prSet/>
      <dgm:spPr/>
      <dgm:t>
        <a:bodyPr/>
        <a:lstStyle/>
        <a:p>
          <a:endParaRPr lang="ru-RU"/>
        </a:p>
      </dgm:t>
    </dgm:pt>
    <dgm:pt modelId="{97E9D555-25FA-4168-91B7-DB634B136B97}">
      <dgm:prSet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Количество и счет</a:t>
          </a:r>
          <a:endParaRPr lang="ru-RU" sz="20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E3D698-8B53-4947-BFA4-C1E4B9B4DE5F}" type="parTrans" cxnId="{93204205-A9EC-4271-9B38-A8C0363FD2ED}">
      <dgm:prSet/>
      <dgm:spPr/>
      <dgm:t>
        <a:bodyPr/>
        <a:lstStyle/>
        <a:p>
          <a:endParaRPr lang="ru-RU"/>
        </a:p>
      </dgm:t>
    </dgm:pt>
    <dgm:pt modelId="{8E660634-2682-4ABA-BEC5-96EE404034CB}" type="sibTrans" cxnId="{93204205-A9EC-4271-9B38-A8C0363FD2ED}">
      <dgm:prSet/>
      <dgm:spPr/>
      <dgm:t>
        <a:bodyPr/>
        <a:lstStyle/>
        <a:p>
          <a:endParaRPr lang="ru-RU"/>
        </a:p>
      </dgm:t>
    </dgm:pt>
    <dgm:pt modelId="{07916AE3-DE1A-487F-9123-F838678E6CE1}">
      <dgm:prSet/>
      <dgm:spPr/>
      <dgm:t>
        <a:bodyPr/>
        <a:lstStyle/>
        <a:p>
          <a:endParaRPr lang="ru-RU"/>
        </a:p>
      </dgm:t>
    </dgm:pt>
    <dgm:pt modelId="{2550A47A-5878-4F6A-A099-FC770E50505B}" type="parTrans" cxnId="{9984BD79-139E-4ED9-90B7-5AC20BABE1C4}">
      <dgm:prSet/>
      <dgm:spPr/>
      <dgm:t>
        <a:bodyPr/>
        <a:lstStyle/>
        <a:p>
          <a:endParaRPr lang="ru-RU"/>
        </a:p>
      </dgm:t>
    </dgm:pt>
    <dgm:pt modelId="{4B3DFB37-C476-45D1-AB95-CB2DB66C5B1F}" type="sibTrans" cxnId="{9984BD79-139E-4ED9-90B7-5AC20BABE1C4}">
      <dgm:prSet/>
      <dgm:spPr/>
      <dgm:t>
        <a:bodyPr/>
        <a:lstStyle/>
        <a:p>
          <a:endParaRPr lang="ru-RU"/>
        </a:p>
      </dgm:t>
    </dgm:pt>
    <dgm:pt modelId="{92212097-BC87-4B74-B437-72AE2D4ECAC0}" type="pres">
      <dgm:prSet presAssocID="{BA8FDCEA-E441-425E-A5CF-92AEB12CBC5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E264C0-F88F-48F2-89EF-5775E9648C43}" type="pres">
      <dgm:prSet presAssocID="{0A8A4C98-EAFF-4FCD-B150-02C1810D56E2}" presName="centerShape" presStyleLbl="node0" presStyleIdx="0" presStyleCnt="1" custScaleX="148437" custScaleY="123798" custLinFactNeighborX="0" custLinFactNeighborY="-190"/>
      <dgm:spPr/>
      <dgm:t>
        <a:bodyPr/>
        <a:lstStyle/>
        <a:p>
          <a:endParaRPr lang="ru-RU"/>
        </a:p>
      </dgm:t>
    </dgm:pt>
    <dgm:pt modelId="{1FBF9D40-49A8-4010-8B9D-819B2F3EB80D}" type="pres">
      <dgm:prSet presAssocID="{7C834F52-3D9C-46B9-A4DB-C32F96AB9709}" presName="Name9" presStyleLbl="parChTrans1D2" presStyleIdx="0" presStyleCnt="6"/>
      <dgm:spPr/>
      <dgm:t>
        <a:bodyPr/>
        <a:lstStyle/>
        <a:p>
          <a:endParaRPr lang="ru-RU"/>
        </a:p>
      </dgm:t>
    </dgm:pt>
    <dgm:pt modelId="{E1098368-58EC-460E-996D-3A271DF97883}" type="pres">
      <dgm:prSet presAssocID="{7C834F52-3D9C-46B9-A4DB-C32F96AB9709}" presName="connTx" presStyleLbl="parChTrans1D2" presStyleIdx="0" presStyleCnt="6"/>
      <dgm:spPr/>
      <dgm:t>
        <a:bodyPr/>
        <a:lstStyle/>
        <a:p>
          <a:endParaRPr lang="ru-RU"/>
        </a:p>
      </dgm:t>
    </dgm:pt>
    <dgm:pt modelId="{1B067F30-408F-41BA-9129-BAF511AF3DE6}" type="pres">
      <dgm:prSet presAssocID="{C7679107-C0FE-4E0D-BEE4-A962CA6D69E9}" presName="node" presStyleLbl="node1" presStyleIdx="0" presStyleCnt="6" custScaleX="135003" custScaleY="88582" custRadScaleRad="91960" custRadScaleInc="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7BC51-24B5-469C-B658-07A75D2B3841}" type="pres">
      <dgm:prSet presAssocID="{1FED8D92-1109-4A52-A819-6592CB5F0C15}" presName="Name9" presStyleLbl="parChTrans1D2" presStyleIdx="1" presStyleCnt="6"/>
      <dgm:spPr/>
      <dgm:t>
        <a:bodyPr/>
        <a:lstStyle/>
        <a:p>
          <a:endParaRPr lang="ru-RU"/>
        </a:p>
      </dgm:t>
    </dgm:pt>
    <dgm:pt modelId="{339076E4-B861-41AD-AFE6-A17DC8EF8EEF}" type="pres">
      <dgm:prSet presAssocID="{1FED8D92-1109-4A52-A819-6592CB5F0C15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53B9735-D685-44E8-8C0B-CCCA33D68482}" type="pres">
      <dgm:prSet presAssocID="{B77090DA-8F9D-41C0-B0A6-B697ED94B541}" presName="node" presStyleLbl="node1" presStyleIdx="1" presStyleCnt="6" custScaleX="147779" custRadScaleRad="119860" custRadScaleInc="24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46076-4DFD-4559-90E4-59FF27A1FF65}" type="pres">
      <dgm:prSet presAssocID="{59992175-2B14-48AA-A087-9B6C055F1BD3}" presName="Name9" presStyleLbl="parChTrans1D2" presStyleIdx="2" presStyleCnt="6"/>
      <dgm:spPr/>
      <dgm:t>
        <a:bodyPr/>
        <a:lstStyle/>
        <a:p>
          <a:endParaRPr lang="ru-RU"/>
        </a:p>
      </dgm:t>
    </dgm:pt>
    <dgm:pt modelId="{366EABD0-2E9A-4416-949D-18DE0FE43BB5}" type="pres">
      <dgm:prSet presAssocID="{59992175-2B14-48AA-A087-9B6C055F1BD3}" presName="connTx" presStyleLbl="parChTrans1D2" presStyleIdx="2" presStyleCnt="6"/>
      <dgm:spPr/>
      <dgm:t>
        <a:bodyPr/>
        <a:lstStyle/>
        <a:p>
          <a:endParaRPr lang="ru-RU"/>
        </a:p>
      </dgm:t>
    </dgm:pt>
    <dgm:pt modelId="{A2F75592-E0DF-47C6-9C8A-41DF8ABAE516}" type="pres">
      <dgm:prSet presAssocID="{9A4768E4-EA96-46E5-B25C-8C354CD13843}" presName="node" presStyleLbl="node1" presStyleIdx="2" presStyleCnt="6" custScaleX="145141" custRadScaleRad="119690" custRadScaleInc="-21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B1876-EED5-4D5D-A9A1-52EB07C9EF0E}" type="pres">
      <dgm:prSet presAssocID="{585EF644-3F68-44E4-8D08-E75A3A9C844D}" presName="Name9" presStyleLbl="parChTrans1D2" presStyleIdx="3" presStyleCnt="6"/>
      <dgm:spPr/>
      <dgm:t>
        <a:bodyPr/>
        <a:lstStyle/>
        <a:p>
          <a:endParaRPr lang="ru-RU"/>
        </a:p>
      </dgm:t>
    </dgm:pt>
    <dgm:pt modelId="{9DA48FED-3DC9-45DC-A073-767E54A13D0E}" type="pres">
      <dgm:prSet presAssocID="{585EF644-3F68-44E4-8D08-E75A3A9C844D}" presName="connTx" presStyleLbl="parChTrans1D2" presStyleIdx="3" presStyleCnt="6"/>
      <dgm:spPr/>
      <dgm:t>
        <a:bodyPr/>
        <a:lstStyle/>
        <a:p>
          <a:endParaRPr lang="ru-RU"/>
        </a:p>
      </dgm:t>
    </dgm:pt>
    <dgm:pt modelId="{57798B43-8730-4982-892B-C33D831B3430}" type="pres">
      <dgm:prSet presAssocID="{733B9FE3-3A3A-4781-9663-69CC3CC836E8}" presName="node" presStyleLbl="node1" presStyleIdx="3" presStyleCnt="6" custScaleX="146933" custScaleY="98076" custRadScaleRad="89016" custRadScaleInc="14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99406-1FBA-413D-9722-81AFED754A05}" type="pres">
      <dgm:prSet presAssocID="{7DC055D9-DA38-4AB3-B0A9-60287E8AA55D}" presName="Name9" presStyleLbl="parChTrans1D2" presStyleIdx="4" presStyleCnt="6"/>
      <dgm:spPr/>
      <dgm:t>
        <a:bodyPr/>
        <a:lstStyle/>
        <a:p>
          <a:endParaRPr lang="ru-RU"/>
        </a:p>
      </dgm:t>
    </dgm:pt>
    <dgm:pt modelId="{F871DF5D-A37F-463A-928F-F7ADFDA9A07F}" type="pres">
      <dgm:prSet presAssocID="{7DC055D9-DA38-4AB3-B0A9-60287E8AA55D}" presName="connTx" presStyleLbl="parChTrans1D2" presStyleIdx="4" presStyleCnt="6"/>
      <dgm:spPr/>
      <dgm:t>
        <a:bodyPr/>
        <a:lstStyle/>
        <a:p>
          <a:endParaRPr lang="ru-RU"/>
        </a:p>
      </dgm:t>
    </dgm:pt>
    <dgm:pt modelId="{623E1E96-FDB2-4214-8B2F-F630791E1F0D}" type="pres">
      <dgm:prSet presAssocID="{1C1E9E28-1084-4F83-B8AC-A8779CF65D71}" presName="node" presStyleLbl="node1" presStyleIdx="4" presStyleCnt="6" custScaleX="147537" custRadScaleRad="121168" custRadScaleInc="22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B80A2-9025-41B8-B33C-709527913541}" type="pres">
      <dgm:prSet presAssocID="{6EE3D698-8B53-4947-BFA4-C1E4B9B4DE5F}" presName="Name9" presStyleLbl="parChTrans1D2" presStyleIdx="5" presStyleCnt="6"/>
      <dgm:spPr/>
      <dgm:t>
        <a:bodyPr/>
        <a:lstStyle/>
        <a:p>
          <a:endParaRPr lang="ru-RU"/>
        </a:p>
      </dgm:t>
    </dgm:pt>
    <dgm:pt modelId="{02F1BD7A-5ED4-46CA-859E-0CBBECC1A465}" type="pres">
      <dgm:prSet presAssocID="{6EE3D698-8B53-4947-BFA4-C1E4B9B4DE5F}" presName="connTx" presStyleLbl="parChTrans1D2" presStyleIdx="5" presStyleCnt="6"/>
      <dgm:spPr/>
      <dgm:t>
        <a:bodyPr/>
        <a:lstStyle/>
        <a:p>
          <a:endParaRPr lang="ru-RU"/>
        </a:p>
      </dgm:t>
    </dgm:pt>
    <dgm:pt modelId="{7293A772-ACE2-4B90-9E6E-9739D90B5429}" type="pres">
      <dgm:prSet presAssocID="{97E9D555-25FA-4168-91B7-DB634B136B97}" presName="node" presStyleLbl="node1" presStyleIdx="5" presStyleCnt="6" custScaleX="147111" custScaleY="100908" custRadScaleRad="119267" custRadScaleInc="-30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B0B2A8-ACD0-475C-A58C-A829F77BE2A0}" type="presOf" srcId="{7DC055D9-DA38-4AB3-B0A9-60287E8AA55D}" destId="{17099406-1FBA-413D-9722-81AFED754A05}" srcOrd="0" destOrd="0" presId="urn:microsoft.com/office/officeart/2005/8/layout/radial1"/>
    <dgm:cxn modelId="{4C77E684-8587-452C-8F99-145D85BCFA5B}" srcId="{0A8A4C98-EAFF-4FCD-B150-02C1810D56E2}" destId="{1C1E9E28-1084-4F83-B8AC-A8779CF65D71}" srcOrd="4" destOrd="0" parTransId="{7DC055D9-DA38-4AB3-B0A9-60287E8AA55D}" sibTransId="{60539579-EA12-4DB6-ABA7-60BC06075137}"/>
    <dgm:cxn modelId="{D15394FA-C547-4E44-908A-F7834BE477F6}" type="presOf" srcId="{59992175-2B14-48AA-A087-9B6C055F1BD3}" destId="{366EABD0-2E9A-4416-949D-18DE0FE43BB5}" srcOrd="1" destOrd="0" presId="urn:microsoft.com/office/officeart/2005/8/layout/radial1"/>
    <dgm:cxn modelId="{74AF694A-2740-4E1F-94BC-BED6C156F5C4}" type="presOf" srcId="{97E9D555-25FA-4168-91B7-DB634B136B97}" destId="{7293A772-ACE2-4B90-9E6E-9739D90B5429}" srcOrd="0" destOrd="0" presId="urn:microsoft.com/office/officeart/2005/8/layout/radial1"/>
    <dgm:cxn modelId="{DEBE6D50-4E25-4248-9016-8FC7F418AA50}" type="presOf" srcId="{733B9FE3-3A3A-4781-9663-69CC3CC836E8}" destId="{57798B43-8730-4982-892B-C33D831B3430}" srcOrd="0" destOrd="0" presId="urn:microsoft.com/office/officeart/2005/8/layout/radial1"/>
    <dgm:cxn modelId="{C0C8CF80-2CD5-4E65-A704-EAE28ED719F5}" type="presOf" srcId="{7C834F52-3D9C-46B9-A4DB-C32F96AB9709}" destId="{1FBF9D40-49A8-4010-8B9D-819B2F3EB80D}" srcOrd="0" destOrd="0" presId="urn:microsoft.com/office/officeart/2005/8/layout/radial1"/>
    <dgm:cxn modelId="{0DCD69B4-6712-4855-9196-9355A7DA74D9}" type="presOf" srcId="{B77090DA-8F9D-41C0-B0A6-B697ED94B541}" destId="{753B9735-D685-44E8-8C0B-CCCA33D68482}" srcOrd="0" destOrd="0" presId="urn:microsoft.com/office/officeart/2005/8/layout/radial1"/>
    <dgm:cxn modelId="{A418F8BA-5A76-40FE-9F6D-819680D5B77D}" type="presOf" srcId="{1C1E9E28-1084-4F83-B8AC-A8779CF65D71}" destId="{623E1E96-FDB2-4214-8B2F-F630791E1F0D}" srcOrd="0" destOrd="0" presId="urn:microsoft.com/office/officeart/2005/8/layout/radial1"/>
    <dgm:cxn modelId="{F737518D-5915-48DB-9667-F27D21BF35A5}" type="presOf" srcId="{585EF644-3F68-44E4-8D08-E75A3A9C844D}" destId="{FD6B1876-EED5-4D5D-A9A1-52EB07C9EF0E}" srcOrd="0" destOrd="0" presId="urn:microsoft.com/office/officeart/2005/8/layout/radial1"/>
    <dgm:cxn modelId="{BC65348B-CDD7-4F6D-BB77-4C3117C8070A}" type="presOf" srcId="{7C834F52-3D9C-46B9-A4DB-C32F96AB9709}" destId="{E1098368-58EC-460E-996D-3A271DF97883}" srcOrd="1" destOrd="0" presId="urn:microsoft.com/office/officeart/2005/8/layout/radial1"/>
    <dgm:cxn modelId="{578CCEDD-BBC4-4765-A90B-60CBD60709E3}" type="presOf" srcId="{1FED8D92-1109-4A52-A819-6592CB5F0C15}" destId="{339076E4-B861-41AD-AFE6-A17DC8EF8EEF}" srcOrd="1" destOrd="0" presId="urn:microsoft.com/office/officeart/2005/8/layout/radial1"/>
    <dgm:cxn modelId="{2E8A82C9-66C5-4F16-9A52-A05E00ED38C3}" type="presOf" srcId="{9A4768E4-EA96-46E5-B25C-8C354CD13843}" destId="{A2F75592-E0DF-47C6-9C8A-41DF8ABAE516}" srcOrd="0" destOrd="0" presId="urn:microsoft.com/office/officeart/2005/8/layout/radial1"/>
    <dgm:cxn modelId="{4D4AD2A5-A76B-46FC-A35A-99EE6DC79639}" type="presOf" srcId="{6EE3D698-8B53-4947-BFA4-C1E4B9B4DE5F}" destId="{02F1BD7A-5ED4-46CA-859E-0CBBECC1A465}" srcOrd="1" destOrd="0" presId="urn:microsoft.com/office/officeart/2005/8/layout/radial1"/>
    <dgm:cxn modelId="{E340F569-DE0D-4F68-889D-8915071BF04A}" srcId="{0A8A4C98-EAFF-4FCD-B150-02C1810D56E2}" destId="{B77090DA-8F9D-41C0-B0A6-B697ED94B541}" srcOrd="1" destOrd="0" parTransId="{1FED8D92-1109-4A52-A819-6592CB5F0C15}" sibTransId="{EA30F6E9-C51F-4EC2-9DEC-5303F6705F28}"/>
    <dgm:cxn modelId="{D8C45989-B6D5-4BEE-B622-A135816618BD}" type="presOf" srcId="{0A8A4C98-EAFF-4FCD-B150-02C1810D56E2}" destId="{D5E264C0-F88F-48F2-89EF-5775E9648C43}" srcOrd="0" destOrd="0" presId="urn:microsoft.com/office/officeart/2005/8/layout/radial1"/>
    <dgm:cxn modelId="{AE786731-9315-4695-A6E4-291B3041D72A}" type="presOf" srcId="{585EF644-3F68-44E4-8D08-E75A3A9C844D}" destId="{9DA48FED-3DC9-45DC-A073-767E54A13D0E}" srcOrd="1" destOrd="0" presId="urn:microsoft.com/office/officeart/2005/8/layout/radial1"/>
    <dgm:cxn modelId="{8493EBEC-023F-4A93-BB9A-EF89EBDFCD5C}" type="presOf" srcId="{C7679107-C0FE-4E0D-BEE4-A962CA6D69E9}" destId="{1B067F30-408F-41BA-9129-BAF511AF3DE6}" srcOrd="0" destOrd="0" presId="urn:microsoft.com/office/officeart/2005/8/layout/radial1"/>
    <dgm:cxn modelId="{3CA060A1-4E2B-4891-AB96-9F86E2126573}" type="presOf" srcId="{7DC055D9-DA38-4AB3-B0A9-60287E8AA55D}" destId="{F871DF5D-A37F-463A-928F-F7ADFDA9A07F}" srcOrd="1" destOrd="0" presId="urn:microsoft.com/office/officeart/2005/8/layout/radial1"/>
    <dgm:cxn modelId="{93204205-A9EC-4271-9B38-A8C0363FD2ED}" srcId="{0A8A4C98-EAFF-4FCD-B150-02C1810D56E2}" destId="{97E9D555-25FA-4168-91B7-DB634B136B97}" srcOrd="5" destOrd="0" parTransId="{6EE3D698-8B53-4947-BFA4-C1E4B9B4DE5F}" sibTransId="{8E660634-2682-4ABA-BEC5-96EE404034CB}"/>
    <dgm:cxn modelId="{820CE0BE-B5BE-4DC8-BCD9-A6C8A05EB2F1}" srcId="{BA8FDCEA-E441-425E-A5CF-92AEB12CBC51}" destId="{0A8A4C98-EAFF-4FCD-B150-02C1810D56E2}" srcOrd="0" destOrd="0" parTransId="{DAC63E00-3E6B-4D0D-89FF-241434516D50}" sibTransId="{92345BDE-834A-4210-8BC4-352096B0EDE7}"/>
    <dgm:cxn modelId="{839C3977-A717-41F1-93E5-DF3441FAD1A5}" type="presOf" srcId="{59992175-2B14-48AA-A087-9B6C055F1BD3}" destId="{2C546076-4DFD-4559-90E4-59FF27A1FF65}" srcOrd="0" destOrd="0" presId="urn:microsoft.com/office/officeart/2005/8/layout/radial1"/>
    <dgm:cxn modelId="{88F987B9-5E8E-4B84-BC83-D68D9F542291}" type="presOf" srcId="{6EE3D698-8B53-4947-BFA4-C1E4B9B4DE5F}" destId="{6D1B80A2-9025-41B8-B33C-709527913541}" srcOrd="0" destOrd="0" presId="urn:microsoft.com/office/officeart/2005/8/layout/radial1"/>
    <dgm:cxn modelId="{49777E72-8AD5-477F-A2AC-DD2A1BE85577}" srcId="{0A8A4C98-EAFF-4FCD-B150-02C1810D56E2}" destId="{733B9FE3-3A3A-4781-9663-69CC3CC836E8}" srcOrd="3" destOrd="0" parTransId="{585EF644-3F68-44E4-8D08-E75A3A9C844D}" sibTransId="{5D0FAA6F-4DA3-405F-A301-6FC370E4D028}"/>
    <dgm:cxn modelId="{65F84C65-795F-4614-BC7C-41B4D85C6228}" srcId="{0A8A4C98-EAFF-4FCD-B150-02C1810D56E2}" destId="{C7679107-C0FE-4E0D-BEE4-A962CA6D69E9}" srcOrd="0" destOrd="0" parTransId="{7C834F52-3D9C-46B9-A4DB-C32F96AB9709}" sibTransId="{B7465E11-6A12-46EE-B874-B231161A78C1}"/>
    <dgm:cxn modelId="{9984BD79-139E-4ED9-90B7-5AC20BABE1C4}" srcId="{BA8FDCEA-E441-425E-A5CF-92AEB12CBC51}" destId="{07916AE3-DE1A-487F-9123-F838678E6CE1}" srcOrd="1" destOrd="0" parTransId="{2550A47A-5878-4F6A-A099-FC770E50505B}" sibTransId="{4B3DFB37-C476-45D1-AB95-CB2DB66C5B1F}"/>
    <dgm:cxn modelId="{B80561A9-E750-4B85-A785-39F95A8B5E21}" type="presOf" srcId="{BA8FDCEA-E441-425E-A5CF-92AEB12CBC51}" destId="{92212097-BC87-4B74-B437-72AE2D4ECAC0}" srcOrd="0" destOrd="0" presId="urn:microsoft.com/office/officeart/2005/8/layout/radial1"/>
    <dgm:cxn modelId="{AF3B62E0-1A71-4846-853F-1C5B37C9F074}" type="presOf" srcId="{1FED8D92-1109-4A52-A819-6592CB5F0C15}" destId="{9547BC51-24B5-469C-B658-07A75D2B3841}" srcOrd="0" destOrd="0" presId="urn:microsoft.com/office/officeart/2005/8/layout/radial1"/>
    <dgm:cxn modelId="{9B3D9AF9-D07A-4F0F-AB17-BB229995A67B}" srcId="{0A8A4C98-EAFF-4FCD-B150-02C1810D56E2}" destId="{9A4768E4-EA96-46E5-B25C-8C354CD13843}" srcOrd="2" destOrd="0" parTransId="{59992175-2B14-48AA-A087-9B6C055F1BD3}" sibTransId="{65613D11-8A39-4321-B822-AABF11054039}"/>
    <dgm:cxn modelId="{59D7D621-2744-4E03-8C99-06B08E37860A}" type="presParOf" srcId="{92212097-BC87-4B74-B437-72AE2D4ECAC0}" destId="{D5E264C0-F88F-48F2-89EF-5775E9648C43}" srcOrd="0" destOrd="0" presId="urn:microsoft.com/office/officeart/2005/8/layout/radial1"/>
    <dgm:cxn modelId="{D71B9861-D8AE-4BB8-BF73-98A4050063CB}" type="presParOf" srcId="{92212097-BC87-4B74-B437-72AE2D4ECAC0}" destId="{1FBF9D40-49A8-4010-8B9D-819B2F3EB80D}" srcOrd="1" destOrd="0" presId="urn:microsoft.com/office/officeart/2005/8/layout/radial1"/>
    <dgm:cxn modelId="{B83D27FE-841A-42D3-B33E-83998304EF0E}" type="presParOf" srcId="{1FBF9D40-49A8-4010-8B9D-819B2F3EB80D}" destId="{E1098368-58EC-460E-996D-3A271DF97883}" srcOrd="0" destOrd="0" presId="urn:microsoft.com/office/officeart/2005/8/layout/radial1"/>
    <dgm:cxn modelId="{4690A500-1AD7-4C1E-8916-0DFB8F9128CF}" type="presParOf" srcId="{92212097-BC87-4B74-B437-72AE2D4ECAC0}" destId="{1B067F30-408F-41BA-9129-BAF511AF3DE6}" srcOrd="2" destOrd="0" presId="urn:microsoft.com/office/officeart/2005/8/layout/radial1"/>
    <dgm:cxn modelId="{1D1F6F27-32E4-4761-966C-97FD7168485B}" type="presParOf" srcId="{92212097-BC87-4B74-B437-72AE2D4ECAC0}" destId="{9547BC51-24B5-469C-B658-07A75D2B3841}" srcOrd="3" destOrd="0" presId="urn:microsoft.com/office/officeart/2005/8/layout/radial1"/>
    <dgm:cxn modelId="{0AA712DE-3259-4473-8A95-7772C44D0725}" type="presParOf" srcId="{9547BC51-24B5-469C-B658-07A75D2B3841}" destId="{339076E4-B861-41AD-AFE6-A17DC8EF8EEF}" srcOrd="0" destOrd="0" presId="urn:microsoft.com/office/officeart/2005/8/layout/radial1"/>
    <dgm:cxn modelId="{B872FF09-B316-47BB-8093-11BF3178A086}" type="presParOf" srcId="{92212097-BC87-4B74-B437-72AE2D4ECAC0}" destId="{753B9735-D685-44E8-8C0B-CCCA33D68482}" srcOrd="4" destOrd="0" presId="urn:microsoft.com/office/officeart/2005/8/layout/radial1"/>
    <dgm:cxn modelId="{59C4FC66-41F2-477F-A9D8-635E8FCA2DB4}" type="presParOf" srcId="{92212097-BC87-4B74-B437-72AE2D4ECAC0}" destId="{2C546076-4DFD-4559-90E4-59FF27A1FF65}" srcOrd="5" destOrd="0" presId="urn:microsoft.com/office/officeart/2005/8/layout/radial1"/>
    <dgm:cxn modelId="{C0F8FB7E-9DBE-4FC3-8F38-3CB76366E8FD}" type="presParOf" srcId="{2C546076-4DFD-4559-90E4-59FF27A1FF65}" destId="{366EABD0-2E9A-4416-949D-18DE0FE43BB5}" srcOrd="0" destOrd="0" presId="urn:microsoft.com/office/officeart/2005/8/layout/radial1"/>
    <dgm:cxn modelId="{709652B4-FD94-4DF0-AD23-9C673DC153BC}" type="presParOf" srcId="{92212097-BC87-4B74-B437-72AE2D4ECAC0}" destId="{A2F75592-E0DF-47C6-9C8A-41DF8ABAE516}" srcOrd="6" destOrd="0" presId="urn:microsoft.com/office/officeart/2005/8/layout/radial1"/>
    <dgm:cxn modelId="{B6CF3529-C8F8-4A8D-B741-4F94A69E1088}" type="presParOf" srcId="{92212097-BC87-4B74-B437-72AE2D4ECAC0}" destId="{FD6B1876-EED5-4D5D-A9A1-52EB07C9EF0E}" srcOrd="7" destOrd="0" presId="urn:microsoft.com/office/officeart/2005/8/layout/radial1"/>
    <dgm:cxn modelId="{9ADA22D9-D8B2-419A-950A-E2D2A6C9C828}" type="presParOf" srcId="{FD6B1876-EED5-4D5D-A9A1-52EB07C9EF0E}" destId="{9DA48FED-3DC9-45DC-A073-767E54A13D0E}" srcOrd="0" destOrd="0" presId="urn:microsoft.com/office/officeart/2005/8/layout/radial1"/>
    <dgm:cxn modelId="{695A06EF-B971-4E13-AA82-FEB015A24AFD}" type="presParOf" srcId="{92212097-BC87-4B74-B437-72AE2D4ECAC0}" destId="{57798B43-8730-4982-892B-C33D831B3430}" srcOrd="8" destOrd="0" presId="urn:microsoft.com/office/officeart/2005/8/layout/radial1"/>
    <dgm:cxn modelId="{85884F0D-51AB-474A-957E-29E4F932DA28}" type="presParOf" srcId="{92212097-BC87-4B74-B437-72AE2D4ECAC0}" destId="{17099406-1FBA-413D-9722-81AFED754A05}" srcOrd="9" destOrd="0" presId="urn:microsoft.com/office/officeart/2005/8/layout/radial1"/>
    <dgm:cxn modelId="{7C1E720B-5FE9-4238-8B02-3891C2D61E0F}" type="presParOf" srcId="{17099406-1FBA-413D-9722-81AFED754A05}" destId="{F871DF5D-A37F-463A-928F-F7ADFDA9A07F}" srcOrd="0" destOrd="0" presId="urn:microsoft.com/office/officeart/2005/8/layout/radial1"/>
    <dgm:cxn modelId="{7FED9D17-2F44-4954-81A4-B10B77527F38}" type="presParOf" srcId="{92212097-BC87-4B74-B437-72AE2D4ECAC0}" destId="{623E1E96-FDB2-4214-8B2F-F630791E1F0D}" srcOrd="10" destOrd="0" presId="urn:microsoft.com/office/officeart/2005/8/layout/radial1"/>
    <dgm:cxn modelId="{3323AF9A-594C-4D82-A94E-50162DC36275}" type="presParOf" srcId="{92212097-BC87-4B74-B437-72AE2D4ECAC0}" destId="{6D1B80A2-9025-41B8-B33C-709527913541}" srcOrd="11" destOrd="0" presId="urn:microsoft.com/office/officeart/2005/8/layout/radial1"/>
    <dgm:cxn modelId="{0AB6CC14-8F93-4BD4-A5CB-3B93E9118FC6}" type="presParOf" srcId="{6D1B80A2-9025-41B8-B33C-709527913541}" destId="{02F1BD7A-5ED4-46CA-859E-0CBBECC1A465}" srcOrd="0" destOrd="0" presId="urn:microsoft.com/office/officeart/2005/8/layout/radial1"/>
    <dgm:cxn modelId="{575B4991-801F-4F9C-9CA8-1C3DB6CD7F95}" type="presParOf" srcId="{92212097-BC87-4B74-B437-72AE2D4ECAC0}" destId="{7293A772-ACE2-4B90-9E6E-9739D90B5429}" srcOrd="12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A4BBC-E0C3-4476-A5AC-5CD0C1C0BA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9076C7-44B3-4B3A-822D-9DBEC9C2A703}">
      <dgm:prSet phldrT="[Текст]" custT="1"/>
      <dgm:spPr>
        <a:solidFill>
          <a:srgbClr val="FFFF00"/>
        </a:solidFill>
        <a:ln>
          <a:solidFill>
            <a:schemeClr val="accent4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Основные направления ознакомления ребенка с миром природы.</a:t>
          </a:r>
          <a:endParaRPr lang="ru-RU" sz="2400" dirty="0">
            <a:solidFill>
              <a:srgbClr val="7030A0"/>
            </a:solidFill>
          </a:endParaRPr>
        </a:p>
      </dgm:t>
    </dgm:pt>
    <dgm:pt modelId="{D18108AE-0D2D-4A3D-B6A3-80CD1C2109AC}" type="parTrans" cxnId="{7EA3E2DE-4CFA-4DC7-A144-1950A3745AE3}">
      <dgm:prSet/>
      <dgm:spPr/>
      <dgm:t>
        <a:bodyPr/>
        <a:lstStyle/>
        <a:p>
          <a:endParaRPr lang="ru-RU"/>
        </a:p>
      </dgm:t>
    </dgm:pt>
    <dgm:pt modelId="{1B90F7FA-B51E-4113-9464-6534DA71054F}" type="sibTrans" cxnId="{7EA3E2DE-4CFA-4DC7-A144-1950A3745AE3}">
      <dgm:prSet/>
      <dgm:spPr/>
      <dgm:t>
        <a:bodyPr/>
        <a:lstStyle/>
        <a:p>
          <a:endParaRPr lang="ru-RU"/>
        </a:p>
      </dgm:t>
    </dgm:pt>
    <dgm:pt modelId="{BF093620-BB4B-4DB6-B54C-DDBEFABDB276}" type="asst">
      <dgm:prSet phldrT="[Текст]" custT="1"/>
      <dgm:spPr>
        <a:solidFill>
          <a:srgbClr val="00B050"/>
        </a:solidFill>
        <a:ln>
          <a:solidFill>
            <a:srgbClr val="00B05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Ознакомление с </a:t>
          </a:r>
          <a:r>
            <a:rPr lang="ru-RU" sz="1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природой и природными явлениями</a:t>
          </a:r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dirty="0">
            <a:solidFill>
              <a:schemeClr val="bg1"/>
            </a:solidFill>
          </a:endParaRPr>
        </a:p>
      </dgm:t>
    </dgm:pt>
    <dgm:pt modelId="{0C58949C-1E97-456B-9D23-2E4611C91D1F}" type="parTrans" cxnId="{1E20ECE5-1089-4261-BD18-06865247A52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E4BE411-A6A0-4EF2-8CD7-A79B417CDD81}" type="sibTrans" cxnId="{1E20ECE5-1089-4261-BD18-06865247A525}">
      <dgm:prSet/>
      <dgm:spPr/>
      <dgm:t>
        <a:bodyPr/>
        <a:lstStyle/>
        <a:p>
          <a:endParaRPr lang="ru-RU"/>
        </a:p>
      </dgm:t>
    </dgm:pt>
    <dgm:pt modelId="{A83364DD-00CD-40BC-8DA3-360B8AC0E953}" type="asst">
      <dgm:prSet custT="1"/>
      <dgm:spPr>
        <a:solidFill>
          <a:srgbClr val="EE0DF3"/>
        </a:solidFill>
        <a:ln>
          <a:solidFill>
            <a:srgbClr val="EE0DF3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Человек – это часть природы</a:t>
          </a:r>
          <a:endParaRPr lang="ru-RU" dirty="0"/>
        </a:p>
      </dgm:t>
    </dgm:pt>
    <dgm:pt modelId="{20C8BB98-47E9-44DF-9E53-4B72324F0C71}" type="parTrans" cxnId="{E7B384ED-93D7-47BC-A811-C2079BEDC05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03B5602-8793-4530-B1E2-63E6A24FF2E9}" type="sibTrans" cxnId="{E7B384ED-93D7-47BC-A811-C2079BEDC053}">
      <dgm:prSet/>
      <dgm:spPr/>
      <dgm:t>
        <a:bodyPr/>
        <a:lstStyle/>
        <a:p>
          <a:endParaRPr lang="ru-RU"/>
        </a:p>
      </dgm:t>
    </dgm:pt>
    <dgm:pt modelId="{0CD21DC3-5AB2-4B1F-9062-206C556B2C1A}" type="asst">
      <dgm:prSet custT="1"/>
      <dgm:spPr>
        <a:solidFill>
          <a:srgbClr val="FFC0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Сезонные изменения в природе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947AA9-1F78-4A2D-BA27-E39351092557}" type="parTrans" cxnId="{3BB56E09-588A-4232-93ED-EB613898B40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FE6939-3A60-4C07-BCC2-DB04293A05A0}" type="sibTrans" cxnId="{3BB56E09-588A-4232-93ED-EB613898B409}">
      <dgm:prSet/>
      <dgm:spPr/>
      <dgm:t>
        <a:bodyPr/>
        <a:lstStyle/>
        <a:p>
          <a:endParaRPr lang="ru-RU"/>
        </a:p>
      </dgm:t>
    </dgm:pt>
    <dgm:pt modelId="{85B39390-30AF-4A28-AB35-78AFA1CB052C}" type="asst">
      <dgm:prSet custT="1"/>
      <dgm:spPr>
        <a:solidFill>
          <a:srgbClr val="92D050"/>
        </a:solidFill>
        <a:ln>
          <a:solidFill>
            <a:srgbClr val="92D05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Формирование первичных представлений о природном многообразии планеты Земля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82E5B571-288F-4B08-81DF-15932E610AEE}" type="parTrans" cxnId="{F2952B40-93F3-431F-ABB2-9DB94C95A9D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6F92B4D-7EB9-49C7-9817-32A470D8CCDC}" type="sibTrans" cxnId="{F2952B40-93F3-431F-ABB2-9DB94C95A9D9}">
      <dgm:prSet/>
      <dgm:spPr/>
      <dgm:t>
        <a:bodyPr/>
        <a:lstStyle/>
        <a:p>
          <a:endParaRPr lang="ru-RU"/>
        </a:p>
      </dgm:t>
    </dgm:pt>
    <dgm:pt modelId="{BCD9DF6A-E189-4FDC-AA85-B0D46601A496}" type="asst">
      <dgm:prSet custT="1"/>
      <dgm:spPr>
        <a:solidFill>
          <a:srgbClr val="FF66FF"/>
        </a:solidFill>
        <a:ln>
          <a:solidFill>
            <a:srgbClr val="EE0DF3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Экологическое воспитание. Защита и охрана окружающей среды</a:t>
          </a:r>
          <a:r>
            <a:rPr lang="ru-RU" sz="1400" dirty="0" smtClean="0">
              <a:solidFill>
                <a:schemeClr val="bg1"/>
              </a:solidFill>
            </a:rPr>
            <a:t>.</a:t>
          </a:r>
          <a:endParaRPr lang="ru-RU" sz="1400" dirty="0">
            <a:solidFill>
              <a:schemeClr val="bg1"/>
            </a:solidFill>
          </a:endParaRPr>
        </a:p>
      </dgm:t>
    </dgm:pt>
    <dgm:pt modelId="{C0A251FD-70CF-49ED-8F8F-D636B27C07B2}" type="parTrans" cxnId="{D82651AF-75E2-49F0-84F5-49FD6CE9B60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F2238A3-E275-4347-8EC6-E724AE2DFCC8}" type="sibTrans" cxnId="{D82651AF-75E2-49F0-84F5-49FD6CE9B609}">
      <dgm:prSet/>
      <dgm:spPr/>
      <dgm:t>
        <a:bodyPr/>
        <a:lstStyle/>
        <a:p>
          <a:endParaRPr lang="ru-RU"/>
        </a:p>
      </dgm:t>
    </dgm:pt>
    <dgm:pt modelId="{538BF90F-A6C1-45CC-8FF6-56A822BD1360}" type="pres">
      <dgm:prSet presAssocID="{3EFA4BBC-E0C3-4476-A5AC-5CD0C1C0BA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AD828E8-4C13-4E1A-A249-0EC8D95CAAD6}" type="pres">
      <dgm:prSet presAssocID="{439076C7-44B3-4B3A-822D-9DBEC9C2A703}" presName="hierRoot1" presStyleCnt="0">
        <dgm:presLayoutVars>
          <dgm:hierBranch val="init"/>
        </dgm:presLayoutVars>
      </dgm:prSet>
      <dgm:spPr/>
    </dgm:pt>
    <dgm:pt modelId="{ED46C410-9C23-4F7F-B8F5-73F02F353C2B}" type="pres">
      <dgm:prSet presAssocID="{439076C7-44B3-4B3A-822D-9DBEC9C2A703}" presName="rootComposite1" presStyleCnt="0"/>
      <dgm:spPr/>
    </dgm:pt>
    <dgm:pt modelId="{4F28C05A-0BD0-4FBB-BB1A-F47ADC342FE0}" type="pres">
      <dgm:prSet presAssocID="{439076C7-44B3-4B3A-822D-9DBEC9C2A703}" presName="rootText1" presStyleLbl="node0" presStyleIdx="0" presStyleCnt="1" custScaleX="317550" custScaleY="56033" custLinFactNeighborX="-2696" custLinFactNeighborY="-741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C54391-0E3B-4933-92FE-CDBBC3406CCE}" type="pres">
      <dgm:prSet presAssocID="{439076C7-44B3-4B3A-822D-9DBEC9C2A70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1A19237-F542-4A18-81A6-53363D0BCDD1}" type="pres">
      <dgm:prSet presAssocID="{439076C7-44B3-4B3A-822D-9DBEC9C2A703}" presName="hierChild2" presStyleCnt="0"/>
      <dgm:spPr/>
    </dgm:pt>
    <dgm:pt modelId="{C43700DB-0BDE-4E9D-A3D2-0541F6AD0202}" type="pres">
      <dgm:prSet presAssocID="{439076C7-44B3-4B3A-822D-9DBEC9C2A703}" presName="hierChild3" presStyleCnt="0"/>
      <dgm:spPr/>
    </dgm:pt>
    <dgm:pt modelId="{F914A18F-C33C-4620-967A-91012AE99645}" type="pres">
      <dgm:prSet presAssocID="{0C58949C-1E97-456B-9D23-2E4611C91D1F}" presName="Name111" presStyleLbl="parChTrans1D2" presStyleIdx="0" presStyleCnt="5"/>
      <dgm:spPr/>
      <dgm:t>
        <a:bodyPr/>
        <a:lstStyle/>
        <a:p>
          <a:endParaRPr lang="ru-RU"/>
        </a:p>
      </dgm:t>
    </dgm:pt>
    <dgm:pt modelId="{7E45586D-0DF6-4453-9278-65DC3BC7C0BE}" type="pres">
      <dgm:prSet presAssocID="{BF093620-BB4B-4DB6-B54C-DDBEFABDB276}" presName="hierRoot3" presStyleCnt="0">
        <dgm:presLayoutVars>
          <dgm:hierBranch val="init"/>
        </dgm:presLayoutVars>
      </dgm:prSet>
      <dgm:spPr/>
    </dgm:pt>
    <dgm:pt modelId="{2E59F2D3-DDA2-453A-84C1-4DCB507FA4DF}" type="pres">
      <dgm:prSet presAssocID="{BF093620-BB4B-4DB6-B54C-DDBEFABDB276}" presName="rootComposite3" presStyleCnt="0"/>
      <dgm:spPr/>
    </dgm:pt>
    <dgm:pt modelId="{1C970179-5C4A-4D51-A4D8-2304E0455B46}" type="pres">
      <dgm:prSet presAssocID="{BF093620-BB4B-4DB6-B54C-DDBEFABDB276}" presName="rootText3" presStyleLbl="asst1" presStyleIdx="0" presStyleCnt="5" custScaleX="85564" custScaleY="86328" custLinFactNeighborX="-25495" custLinFactNeighborY="-27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B5A448-CB85-488F-AC60-E76B50770D69}" type="pres">
      <dgm:prSet presAssocID="{BF093620-BB4B-4DB6-B54C-DDBEFABDB276}" presName="rootConnector3" presStyleLbl="asst1" presStyleIdx="0" presStyleCnt="5"/>
      <dgm:spPr/>
      <dgm:t>
        <a:bodyPr/>
        <a:lstStyle/>
        <a:p>
          <a:endParaRPr lang="ru-RU"/>
        </a:p>
      </dgm:t>
    </dgm:pt>
    <dgm:pt modelId="{1B82B87D-FB6E-4C0C-B645-EFEDF91339FA}" type="pres">
      <dgm:prSet presAssocID="{BF093620-BB4B-4DB6-B54C-DDBEFABDB276}" presName="hierChild6" presStyleCnt="0"/>
      <dgm:spPr/>
    </dgm:pt>
    <dgm:pt modelId="{624F03DE-71FB-42E0-A29C-BC30E7AD4D61}" type="pres">
      <dgm:prSet presAssocID="{BF093620-BB4B-4DB6-B54C-DDBEFABDB276}" presName="hierChild7" presStyleCnt="0"/>
      <dgm:spPr/>
    </dgm:pt>
    <dgm:pt modelId="{F543930F-88E4-48EE-8E06-31499930C335}" type="pres">
      <dgm:prSet presAssocID="{C0A251FD-70CF-49ED-8F8F-D636B27C07B2}" presName="Name111" presStyleLbl="parChTrans1D2" presStyleIdx="1" presStyleCnt="5"/>
      <dgm:spPr/>
      <dgm:t>
        <a:bodyPr/>
        <a:lstStyle/>
        <a:p>
          <a:endParaRPr lang="ru-RU"/>
        </a:p>
      </dgm:t>
    </dgm:pt>
    <dgm:pt modelId="{6955B810-0A74-49F3-B434-2E6519985472}" type="pres">
      <dgm:prSet presAssocID="{BCD9DF6A-E189-4FDC-AA85-B0D46601A496}" presName="hierRoot3" presStyleCnt="0">
        <dgm:presLayoutVars>
          <dgm:hierBranch val="init"/>
        </dgm:presLayoutVars>
      </dgm:prSet>
      <dgm:spPr/>
    </dgm:pt>
    <dgm:pt modelId="{BDAD6F43-7759-4964-B868-C05C530F03F8}" type="pres">
      <dgm:prSet presAssocID="{BCD9DF6A-E189-4FDC-AA85-B0D46601A496}" presName="rootComposite3" presStyleCnt="0"/>
      <dgm:spPr/>
    </dgm:pt>
    <dgm:pt modelId="{719F49F2-24FA-479D-9048-C5E66650A29C}" type="pres">
      <dgm:prSet presAssocID="{BCD9DF6A-E189-4FDC-AA85-B0D46601A496}" presName="rootText3" presStyleLbl="asst1" presStyleIdx="1" presStyleCnt="5" custLinFactNeighborX="13335" custLinFactNeighborY="747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2D0333-25B2-490F-BA4A-099252B5B5B4}" type="pres">
      <dgm:prSet presAssocID="{BCD9DF6A-E189-4FDC-AA85-B0D46601A496}" presName="rootConnector3" presStyleLbl="asst1" presStyleIdx="1" presStyleCnt="5"/>
      <dgm:spPr/>
      <dgm:t>
        <a:bodyPr/>
        <a:lstStyle/>
        <a:p>
          <a:endParaRPr lang="ru-RU"/>
        </a:p>
      </dgm:t>
    </dgm:pt>
    <dgm:pt modelId="{CBA1BEF4-C356-40F1-87EB-A10B169E9CCB}" type="pres">
      <dgm:prSet presAssocID="{BCD9DF6A-E189-4FDC-AA85-B0D46601A496}" presName="hierChild6" presStyleCnt="0"/>
      <dgm:spPr/>
    </dgm:pt>
    <dgm:pt modelId="{C219FD5A-CB55-4B42-8544-1077BFA7A83E}" type="pres">
      <dgm:prSet presAssocID="{BCD9DF6A-E189-4FDC-AA85-B0D46601A496}" presName="hierChild7" presStyleCnt="0"/>
      <dgm:spPr/>
    </dgm:pt>
    <dgm:pt modelId="{DEACA159-19D4-49DA-A85D-A4F29B575DD7}" type="pres">
      <dgm:prSet presAssocID="{20C8BB98-47E9-44DF-9E53-4B72324F0C71}" presName="Name111" presStyleLbl="parChTrans1D2" presStyleIdx="2" presStyleCnt="5"/>
      <dgm:spPr/>
      <dgm:t>
        <a:bodyPr/>
        <a:lstStyle/>
        <a:p>
          <a:endParaRPr lang="ru-RU"/>
        </a:p>
      </dgm:t>
    </dgm:pt>
    <dgm:pt modelId="{1317128B-8F47-4F8E-90C2-E7F38F5BFF43}" type="pres">
      <dgm:prSet presAssocID="{A83364DD-00CD-40BC-8DA3-360B8AC0E953}" presName="hierRoot3" presStyleCnt="0">
        <dgm:presLayoutVars>
          <dgm:hierBranch val="init"/>
        </dgm:presLayoutVars>
      </dgm:prSet>
      <dgm:spPr/>
    </dgm:pt>
    <dgm:pt modelId="{925C33D3-B07B-4A10-ABC1-0861AEE988F4}" type="pres">
      <dgm:prSet presAssocID="{A83364DD-00CD-40BC-8DA3-360B8AC0E953}" presName="rootComposite3" presStyleCnt="0"/>
      <dgm:spPr/>
    </dgm:pt>
    <dgm:pt modelId="{A0729EFA-4293-4F98-9506-2F9684760118}" type="pres">
      <dgm:prSet presAssocID="{A83364DD-00CD-40BC-8DA3-360B8AC0E953}" presName="rootText3" presStyleLbl="asst1" presStyleIdx="2" presStyleCnt="5" custScaleX="88877" custScaleY="79906" custLinFactX="25128" custLinFactY="-78596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3B2E63-F6BD-4795-BB92-E66E73220424}" type="pres">
      <dgm:prSet presAssocID="{A83364DD-00CD-40BC-8DA3-360B8AC0E953}" presName="rootConnector3" presStyleLbl="asst1" presStyleIdx="2" presStyleCnt="5"/>
      <dgm:spPr/>
      <dgm:t>
        <a:bodyPr/>
        <a:lstStyle/>
        <a:p>
          <a:endParaRPr lang="ru-RU"/>
        </a:p>
      </dgm:t>
    </dgm:pt>
    <dgm:pt modelId="{0267ED55-7DB6-4046-91EE-6322487640A1}" type="pres">
      <dgm:prSet presAssocID="{A83364DD-00CD-40BC-8DA3-360B8AC0E953}" presName="hierChild6" presStyleCnt="0"/>
      <dgm:spPr/>
    </dgm:pt>
    <dgm:pt modelId="{6B5F2980-5DD1-437A-AB85-62283F481E61}" type="pres">
      <dgm:prSet presAssocID="{A83364DD-00CD-40BC-8DA3-360B8AC0E953}" presName="hierChild7" presStyleCnt="0"/>
      <dgm:spPr/>
    </dgm:pt>
    <dgm:pt modelId="{17F0B798-F395-4C5F-B8C5-43884F672FE5}" type="pres">
      <dgm:prSet presAssocID="{5D947AA9-1F78-4A2D-BA27-E39351092557}" presName="Name111" presStyleLbl="parChTrans1D2" presStyleIdx="3" presStyleCnt="5"/>
      <dgm:spPr/>
      <dgm:t>
        <a:bodyPr/>
        <a:lstStyle/>
        <a:p>
          <a:endParaRPr lang="ru-RU"/>
        </a:p>
      </dgm:t>
    </dgm:pt>
    <dgm:pt modelId="{74DB00D2-97F6-4380-AE94-0B134A971BE7}" type="pres">
      <dgm:prSet presAssocID="{0CD21DC3-5AB2-4B1F-9062-206C556B2C1A}" presName="hierRoot3" presStyleCnt="0">
        <dgm:presLayoutVars>
          <dgm:hierBranch val="init"/>
        </dgm:presLayoutVars>
      </dgm:prSet>
      <dgm:spPr/>
    </dgm:pt>
    <dgm:pt modelId="{3AE3028C-D516-45BA-9B30-0BFF467FF66B}" type="pres">
      <dgm:prSet presAssocID="{0CD21DC3-5AB2-4B1F-9062-206C556B2C1A}" presName="rootComposite3" presStyleCnt="0"/>
      <dgm:spPr/>
    </dgm:pt>
    <dgm:pt modelId="{C4141322-4054-4C3F-8087-5EAC84BDB81B}" type="pres">
      <dgm:prSet presAssocID="{0CD21DC3-5AB2-4B1F-9062-206C556B2C1A}" presName="rootText3" presStyleLbl="asst1" presStyleIdx="3" presStyleCnt="5" custLinFactNeighborX="46108" custLinFactNeighborY="93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CA0235-7C85-4BAC-9483-016FAA684F57}" type="pres">
      <dgm:prSet presAssocID="{0CD21DC3-5AB2-4B1F-9062-206C556B2C1A}" presName="rootConnector3" presStyleLbl="asst1" presStyleIdx="3" presStyleCnt="5"/>
      <dgm:spPr/>
      <dgm:t>
        <a:bodyPr/>
        <a:lstStyle/>
        <a:p>
          <a:endParaRPr lang="ru-RU"/>
        </a:p>
      </dgm:t>
    </dgm:pt>
    <dgm:pt modelId="{B941E153-9FB2-4A7E-8721-AC75E4403EF0}" type="pres">
      <dgm:prSet presAssocID="{0CD21DC3-5AB2-4B1F-9062-206C556B2C1A}" presName="hierChild6" presStyleCnt="0"/>
      <dgm:spPr/>
    </dgm:pt>
    <dgm:pt modelId="{741554FF-84BC-47A1-8C4F-93CA84EDDDB1}" type="pres">
      <dgm:prSet presAssocID="{0CD21DC3-5AB2-4B1F-9062-206C556B2C1A}" presName="hierChild7" presStyleCnt="0"/>
      <dgm:spPr/>
    </dgm:pt>
    <dgm:pt modelId="{7CB5A082-A041-43A8-BA28-3C13DE43374B}" type="pres">
      <dgm:prSet presAssocID="{82E5B571-288F-4B08-81DF-15932E610AEE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B4459E09-21D6-43B6-844C-6855C09D328A}" type="pres">
      <dgm:prSet presAssocID="{85B39390-30AF-4A28-AB35-78AFA1CB052C}" presName="hierRoot3" presStyleCnt="0">
        <dgm:presLayoutVars>
          <dgm:hierBranch val="init"/>
        </dgm:presLayoutVars>
      </dgm:prSet>
      <dgm:spPr/>
    </dgm:pt>
    <dgm:pt modelId="{F8611DDE-FDAF-4BFF-91E5-29AFC33182A0}" type="pres">
      <dgm:prSet presAssocID="{85B39390-30AF-4A28-AB35-78AFA1CB052C}" presName="rootComposite3" presStyleCnt="0"/>
      <dgm:spPr/>
    </dgm:pt>
    <dgm:pt modelId="{B69A2A47-7A2A-4757-91A9-FE3497387134}" type="pres">
      <dgm:prSet presAssocID="{85B39390-30AF-4A28-AB35-78AFA1CB052C}" presName="rootText3" presStyleLbl="asst1" presStyleIdx="4" presStyleCnt="5" custScaleX="101401" custScaleY="123405" custLinFactY="-92418" custLinFactNeighborX="-2275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4E2149-69AB-4FAB-B7FA-A546EA8F79F7}" type="pres">
      <dgm:prSet presAssocID="{85B39390-30AF-4A28-AB35-78AFA1CB052C}" presName="rootConnector3" presStyleLbl="asst1" presStyleIdx="4" presStyleCnt="5"/>
      <dgm:spPr/>
      <dgm:t>
        <a:bodyPr/>
        <a:lstStyle/>
        <a:p>
          <a:endParaRPr lang="ru-RU"/>
        </a:p>
      </dgm:t>
    </dgm:pt>
    <dgm:pt modelId="{A106EC27-9AAF-4B06-B30D-88CD26ECBA56}" type="pres">
      <dgm:prSet presAssocID="{85B39390-30AF-4A28-AB35-78AFA1CB052C}" presName="hierChild6" presStyleCnt="0"/>
      <dgm:spPr/>
    </dgm:pt>
    <dgm:pt modelId="{AB2FEE40-FA0E-41F6-8AFD-BFC37B9D1EBD}" type="pres">
      <dgm:prSet presAssocID="{85B39390-30AF-4A28-AB35-78AFA1CB052C}" presName="hierChild7" presStyleCnt="0"/>
      <dgm:spPr/>
    </dgm:pt>
  </dgm:ptLst>
  <dgm:cxnLst>
    <dgm:cxn modelId="{4AA98D9C-8D4C-478B-B292-07E5B456F370}" type="presOf" srcId="{3EFA4BBC-E0C3-4476-A5AC-5CD0C1C0BA1E}" destId="{538BF90F-A6C1-45CC-8FF6-56A822BD1360}" srcOrd="0" destOrd="0" presId="urn:microsoft.com/office/officeart/2005/8/layout/orgChart1"/>
    <dgm:cxn modelId="{D82651AF-75E2-49F0-84F5-49FD6CE9B609}" srcId="{439076C7-44B3-4B3A-822D-9DBEC9C2A703}" destId="{BCD9DF6A-E189-4FDC-AA85-B0D46601A496}" srcOrd="1" destOrd="0" parTransId="{C0A251FD-70CF-49ED-8F8F-D636B27C07B2}" sibTransId="{DF2238A3-E275-4347-8EC6-E724AE2DFCC8}"/>
    <dgm:cxn modelId="{479C9C6A-82A5-4382-8E14-1A57E2F532E9}" type="presOf" srcId="{0C58949C-1E97-456B-9D23-2E4611C91D1F}" destId="{F914A18F-C33C-4620-967A-91012AE99645}" srcOrd="0" destOrd="0" presId="urn:microsoft.com/office/officeart/2005/8/layout/orgChart1"/>
    <dgm:cxn modelId="{F2952B40-93F3-431F-ABB2-9DB94C95A9D9}" srcId="{439076C7-44B3-4B3A-822D-9DBEC9C2A703}" destId="{85B39390-30AF-4A28-AB35-78AFA1CB052C}" srcOrd="4" destOrd="0" parTransId="{82E5B571-288F-4B08-81DF-15932E610AEE}" sibTransId="{C6F92B4D-7EB9-49C7-9817-32A470D8CCDC}"/>
    <dgm:cxn modelId="{87802C82-A6F1-40C6-8A2F-0D22395EC013}" type="presOf" srcId="{20C8BB98-47E9-44DF-9E53-4B72324F0C71}" destId="{DEACA159-19D4-49DA-A85D-A4F29B575DD7}" srcOrd="0" destOrd="0" presId="urn:microsoft.com/office/officeart/2005/8/layout/orgChart1"/>
    <dgm:cxn modelId="{3BB56E09-588A-4232-93ED-EB613898B409}" srcId="{439076C7-44B3-4B3A-822D-9DBEC9C2A703}" destId="{0CD21DC3-5AB2-4B1F-9062-206C556B2C1A}" srcOrd="3" destOrd="0" parTransId="{5D947AA9-1F78-4A2D-BA27-E39351092557}" sibTransId="{E1FE6939-3A60-4C07-BCC2-DB04293A05A0}"/>
    <dgm:cxn modelId="{FF8914CA-1AB4-4C84-BF96-9E53AFF2F264}" type="presOf" srcId="{A83364DD-00CD-40BC-8DA3-360B8AC0E953}" destId="{A0729EFA-4293-4F98-9506-2F9684760118}" srcOrd="0" destOrd="0" presId="urn:microsoft.com/office/officeart/2005/8/layout/orgChart1"/>
    <dgm:cxn modelId="{65D5ECF4-304A-4476-9ED6-06B760919EF5}" type="presOf" srcId="{439076C7-44B3-4B3A-822D-9DBEC9C2A703}" destId="{4F28C05A-0BD0-4FBB-BB1A-F47ADC342FE0}" srcOrd="0" destOrd="0" presId="urn:microsoft.com/office/officeart/2005/8/layout/orgChart1"/>
    <dgm:cxn modelId="{8D4D0D17-B603-4F14-91E2-135C46507A29}" type="presOf" srcId="{0CD21DC3-5AB2-4B1F-9062-206C556B2C1A}" destId="{C4141322-4054-4C3F-8087-5EAC84BDB81B}" srcOrd="0" destOrd="0" presId="urn:microsoft.com/office/officeart/2005/8/layout/orgChart1"/>
    <dgm:cxn modelId="{6A51CA7C-F12A-48B2-8723-0B4E743C5832}" type="presOf" srcId="{0CD21DC3-5AB2-4B1F-9062-206C556B2C1A}" destId="{42CA0235-7C85-4BAC-9483-016FAA684F57}" srcOrd="1" destOrd="0" presId="urn:microsoft.com/office/officeart/2005/8/layout/orgChart1"/>
    <dgm:cxn modelId="{1E20ECE5-1089-4261-BD18-06865247A525}" srcId="{439076C7-44B3-4B3A-822D-9DBEC9C2A703}" destId="{BF093620-BB4B-4DB6-B54C-DDBEFABDB276}" srcOrd="0" destOrd="0" parTransId="{0C58949C-1E97-456B-9D23-2E4611C91D1F}" sibTransId="{8E4BE411-A6A0-4EF2-8CD7-A79B417CDD81}"/>
    <dgm:cxn modelId="{8700CD0F-74AD-43BC-AFC1-FD9B8C8468F3}" type="presOf" srcId="{439076C7-44B3-4B3A-822D-9DBEC9C2A703}" destId="{C6C54391-0E3B-4933-92FE-CDBBC3406CCE}" srcOrd="1" destOrd="0" presId="urn:microsoft.com/office/officeart/2005/8/layout/orgChart1"/>
    <dgm:cxn modelId="{F30AF906-D34E-42EA-8437-22938F813C52}" type="presOf" srcId="{85B39390-30AF-4A28-AB35-78AFA1CB052C}" destId="{B69A2A47-7A2A-4757-91A9-FE3497387134}" srcOrd="0" destOrd="0" presId="urn:microsoft.com/office/officeart/2005/8/layout/orgChart1"/>
    <dgm:cxn modelId="{7EA3E2DE-4CFA-4DC7-A144-1950A3745AE3}" srcId="{3EFA4BBC-E0C3-4476-A5AC-5CD0C1C0BA1E}" destId="{439076C7-44B3-4B3A-822D-9DBEC9C2A703}" srcOrd="0" destOrd="0" parTransId="{D18108AE-0D2D-4A3D-B6A3-80CD1C2109AC}" sibTransId="{1B90F7FA-B51E-4113-9464-6534DA71054F}"/>
    <dgm:cxn modelId="{574B38E9-A8DA-457F-9504-9FAC9D0D407E}" type="presOf" srcId="{BF093620-BB4B-4DB6-B54C-DDBEFABDB276}" destId="{1C970179-5C4A-4D51-A4D8-2304E0455B46}" srcOrd="0" destOrd="0" presId="urn:microsoft.com/office/officeart/2005/8/layout/orgChart1"/>
    <dgm:cxn modelId="{B073CCBA-B593-438F-9FFE-E8236C9F8BEF}" type="presOf" srcId="{C0A251FD-70CF-49ED-8F8F-D636B27C07B2}" destId="{F543930F-88E4-48EE-8E06-31499930C335}" srcOrd="0" destOrd="0" presId="urn:microsoft.com/office/officeart/2005/8/layout/orgChart1"/>
    <dgm:cxn modelId="{DED21E13-9031-4CC6-BD2D-CBAE23CA7067}" type="presOf" srcId="{5D947AA9-1F78-4A2D-BA27-E39351092557}" destId="{17F0B798-F395-4C5F-B8C5-43884F672FE5}" srcOrd="0" destOrd="0" presId="urn:microsoft.com/office/officeart/2005/8/layout/orgChart1"/>
    <dgm:cxn modelId="{F7CF9854-2929-4292-839F-0DDB6BF5CE79}" type="presOf" srcId="{BCD9DF6A-E189-4FDC-AA85-B0D46601A496}" destId="{719F49F2-24FA-479D-9048-C5E66650A29C}" srcOrd="0" destOrd="0" presId="urn:microsoft.com/office/officeart/2005/8/layout/orgChart1"/>
    <dgm:cxn modelId="{E7B384ED-93D7-47BC-A811-C2079BEDC053}" srcId="{439076C7-44B3-4B3A-822D-9DBEC9C2A703}" destId="{A83364DD-00CD-40BC-8DA3-360B8AC0E953}" srcOrd="2" destOrd="0" parTransId="{20C8BB98-47E9-44DF-9E53-4B72324F0C71}" sibTransId="{D03B5602-8793-4530-B1E2-63E6A24FF2E9}"/>
    <dgm:cxn modelId="{789D6E0E-4CA1-4A6D-A607-60BD8CF8F54D}" type="presOf" srcId="{82E5B571-288F-4B08-81DF-15932E610AEE}" destId="{7CB5A082-A041-43A8-BA28-3C13DE43374B}" srcOrd="0" destOrd="0" presId="urn:microsoft.com/office/officeart/2005/8/layout/orgChart1"/>
    <dgm:cxn modelId="{5E8DA39C-34E8-4CCF-AF14-1EE71E21F1AD}" type="presOf" srcId="{BCD9DF6A-E189-4FDC-AA85-B0D46601A496}" destId="{BF2D0333-25B2-490F-BA4A-099252B5B5B4}" srcOrd="1" destOrd="0" presId="urn:microsoft.com/office/officeart/2005/8/layout/orgChart1"/>
    <dgm:cxn modelId="{9CE97C52-7289-497B-8048-D7F176DE9092}" type="presOf" srcId="{BF093620-BB4B-4DB6-B54C-DDBEFABDB276}" destId="{D0B5A448-CB85-488F-AC60-E76B50770D69}" srcOrd="1" destOrd="0" presId="urn:microsoft.com/office/officeart/2005/8/layout/orgChart1"/>
    <dgm:cxn modelId="{CE448A2C-7834-42CC-BB8A-B6FD942C2F0F}" type="presOf" srcId="{A83364DD-00CD-40BC-8DA3-360B8AC0E953}" destId="{2C3B2E63-F6BD-4795-BB92-E66E73220424}" srcOrd="1" destOrd="0" presId="urn:microsoft.com/office/officeart/2005/8/layout/orgChart1"/>
    <dgm:cxn modelId="{E2730B95-CFC0-4AFF-A4CD-621F629F86E6}" type="presOf" srcId="{85B39390-30AF-4A28-AB35-78AFA1CB052C}" destId="{654E2149-69AB-4FAB-B7FA-A546EA8F79F7}" srcOrd="1" destOrd="0" presId="urn:microsoft.com/office/officeart/2005/8/layout/orgChart1"/>
    <dgm:cxn modelId="{7C295500-FD40-4EBA-8E1A-015978AC389D}" type="presParOf" srcId="{538BF90F-A6C1-45CC-8FF6-56A822BD1360}" destId="{9AD828E8-4C13-4E1A-A249-0EC8D95CAAD6}" srcOrd="0" destOrd="0" presId="urn:microsoft.com/office/officeart/2005/8/layout/orgChart1"/>
    <dgm:cxn modelId="{70F7CE80-4C29-4337-87CD-040EBD4FC891}" type="presParOf" srcId="{9AD828E8-4C13-4E1A-A249-0EC8D95CAAD6}" destId="{ED46C410-9C23-4F7F-B8F5-73F02F353C2B}" srcOrd="0" destOrd="0" presId="urn:microsoft.com/office/officeart/2005/8/layout/orgChart1"/>
    <dgm:cxn modelId="{EFBC139D-6E3A-4AEE-8A60-86F61E41D9CC}" type="presParOf" srcId="{ED46C410-9C23-4F7F-B8F5-73F02F353C2B}" destId="{4F28C05A-0BD0-4FBB-BB1A-F47ADC342FE0}" srcOrd="0" destOrd="0" presId="urn:microsoft.com/office/officeart/2005/8/layout/orgChart1"/>
    <dgm:cxn modelId="{69DF8E56-3113-4115-9944-A812180A9050}" type="presParOf" srcId="{ED46C410-9C23-4F7F-B8F5-73F02F353C2B}" destId="{C6C54391-0E3B-4933-92FE-CDBBC3406CCE}" srcOrd="1" destOrd="0" presId="urn:microsoft.com/office/officeart/2005/8/layout/orgChart1"/>
    <dgm:cxn modelId="{B12A5779-8B42-4AB4-A7C7-E9E7C7D22E02}" type="presParOf" srcId="{9AD828E8-4C13-4E1A-A249-0EC8D95CAAD6}" destId="{01A19237-F542-4A18-81A6-53363D0BCDD1}" srcOrd="1" destOrd="0" presId="urn:microsoft.com/office/officeart/2005/8/layout/orgChart1"/>
    <dgm:cxn modelId="{AF9CC5CC-7491-47A7-8B9F-0C3D98B8EF94}" type="presParOf" srcId="{9AD828E8-4C13-4E1A-A249-0EC8D95CAAD6}" destId="{C43700DB-0BDE-4E9D-A3D2-0541F6AD0202}" srcOrd="2" destOrd="0" presId="urn:microsoft.com/office/officeart/2005/8/layout/orgChart1"/>
    <dgm:cxn modelId="{8EF0504E-A629-4513-8784-487EFB1F2BCE}" type="presParOf" srcId="{C43700DB-0BDE-4E9D-A3D2-0541F6AD0202}" destId="{F914A18F-C33C-4620-967A-91012AE99645}" srcOrd="0" destOrd="0" presId="urn:microsoft.com/office/officeart/2005/8/layout/orgChart1"/>
    <dgm:cxn modelId="{701C4AA3-E168-47E8-ADF6-13978A28323A}" type="presParOf" srcId="{C43700DB-0BDE-4E9D-A3D2-0541F6AD0202}" destId="{7E45586D-0DF6-4453-9278-65DC3BC7C0BE}" srcOrd="1" destOrd="0" presId="urn:microsoft.com/office/officeart/2005/8/layout/orgChart1"/>
    <dgm:cxn modelId="{D11758AD-4D12-484B-995D-5E8BE19765A3}" type="presParOf" srcId="{7E45586D-0DF6-4453-9278-65DC3BC7C0BE}" destId="{2E59F2D3-DDA2-453A-84C1-4DCB507FA4DF}" srcOrd="0" destOrd="0" presId="urn:microsoft.com/office/officeart/2005/8/layout/orgChart1"/>
    <dgm:cxn modelId="{C21CD4E2-7ADB-47EE-9E75-5A5EA81AED35}" type="presParOf" srcId="{2E59F2D3-DDA2-453A-84C1-4DCB507FA4DF}" destId="{1C970179-5C4A-4D51-A4D8-2304E0455B46}" srcOrd="0" destOrd="0" presId="urn:microsoft.com/office/officeart/2005/8/layout/orgChart1"/>
    <dgm:cxn modelId="{BAC8FB26-A5BD-4738-8167-5524B528E556}" type="presParOf" srcId="{2E59F2D3-DDA2-453A-84C1-4DCB507FA4DF}" destId="{D0B5A448-CB85-488F-AC60-E76B50770D69}" srcOrd="1" destOrd="0" presId="urn:microsoft.com/office/officeart/2005/8/layout/orgChart1"/>
    <dgm:cxn modelId="{CB22ED23-3282-4672-BEBF-194A8CBA19F4}" type="presParOf" srcId="{7E45586D-0DF6-4453-9278-65DC3BC7C0BE}" destId="{1B82B87D-FB6E-4C0C-B645-EFEDF91339FA}" srcOrd="1" destOrd="0" presId="urn:microsoft.com/office/officeart/2005/8/layout/orgChart1"/>
    <dgm:cxn modelId="{CD933DBE-2CE6-466A-8EFF-9079308BB73F}" type="presParOf" srcId="{7E45586D-0DF6-4453-9278-65DC3BC7C0BE}" destId="{624F03DE-71FB-42E0-A29C-BC30E7AD4D61}" srcOrd="2" destOrd="0" presId="urn:microsoft.com/office/officeart/2005/8/layout/orgChart1"/>
    <dgm:cxn modelId="{00199EF0-61E1-43C6-A9C9-47C776EB3358}" type="presParOf" srcId="{C43700DB-0BDE-4E9D-A3D2-0541F6AD0202}" destId="{F543930F-88E4-48EE-8E06-31499930C335}" srcOrd="2" destOrd="0" presId="urn:microsoft.com/office/officeart/2005/8/layout/orgChart1"/>
    <dgm:cxn modelId="{2B552B8F-3B5B-420D-9EA6-119B3023D5E1}" type="presParOf" srcId="{C43700DB-0BDE-4E9D-A3D2-0541F6AD0202}" destId="{6955B810-0A74-49F3-B434-2E6519985472}" srcOrd="3" destOrd="0" presId="urn:microsoft.com/office/officeart/2005/8/layout/orgChart1"/>
    <dgm:cxn modelId="{1450F2A3-E643-478F-AFB0-0641681F6C69}" type="presParOf" srcId="{6955B810-0A74-49F3-B434-2E6519985472}" destId="{BDAD6F43-7759-4964-B868-C05C530F03F8}" srcOrd="0" destOrd="0" presId="urn:microsoft.com/office/officeart/2005/8/layout/orgChart1"/>
    <dgm:cxn modelId="{F2C297A1-254C-4F7F-BCB9-1F9E274B2D32}" type="presParOf" srcId="{BDAD6F43-7759-4964-B868-C05C530F03F8}" destId="{719F49F2-24FA-479D-9048-C5E66650A29C}" srcOrd="0" destOrd="0" presId="urn:microsoft.com/office/officeart/2005/8/layout/orgChart1"/>
    <dgm:cxn modelId="{E395E128-0A28-466D-862D-AD2ACB249BFE}" type="presParOf" srcId="{BDAD6F43-7759-4964-B868-C05C530F03F8}" destId="{BF2D0333-25B2-490F-BA4A-099252B5B5B4}" srcOrd="1" destOrd="0" presId="urn:microsoft.com/office/officeart/2005/8/layout/orgChart1"/>
    <dgm:cxn modelId="{55E05751-7771-458A-A247-2964513423C7}" type="presParOf" srcId="{6955B810-0A74-49F3-B434-2E6519985472}" destId="{CBA1BEF4-C356-40F1-87EB-A10B169E9CCB}" srcOrd="1" destOrd="0" presId="urn:microsoft.com/office/officeart/2005/8/layout/orgChart1"/>
    <dgm:cxn modelId="{0F0E68AA-6171-42B1-AAC6-8148251D56E5}" type="presParOf" srcId="{6955B810-0A74-49F3-B434-2E6519985472}" destId="{C219FD5A-CB55-4B42-8544-1077BFA7A83E}" srcOrd="2" destOrd="0" presId="urn:microsoft.com/office/officeart/2005/8/layout/orgChart1"/>
    <dgm:cxn modelId="{0E8B649C-4AB3-436C-AD0B-776B861B3B47}" type="presParOf" srcId="{C43700DB-0BDE-4E9D-A3D2-0541F6AD0202}" destId="{DEACA159-19D4-49DA-A85D-A4F29B575DD7}" srcOrd="4" destOrd="0" presId="urn:microsoft.com/office/officeart/2005/8/layout/orgChart1"/>
    <dgm:cxn modelId="{9A8BE507-1E18-480C-8835-FFBB9C73F56D}" type="presParOf" srcId="{C43700DB-0BDE-4E9D-A3D2-0541F6AD0202}" destId="{1317128B-8F47-4F8E-90C2-E7F38F5BFF43}" srcOrd="5" destOrd="0" presId="urn:microsoft.com/office/officeart/2005/8/layout/orgChart1"/>
    <dgm:cxn modelId="{D7511714-B33E-4740-B826-37FBBBCAC0CB}" type="presParOf" srcId="{1317128B-8F47-4F8E-90C2-E7F38F5BFF43}" destId="{925C33D3-B07B-4A10-ABC1-0861AEE988F4}" srcOrd="0" destOrd="0" presId="urn:microsoft.com/office/officeart/2005/8/layout/orgChart1"/>
    <dgm:cxn modelId="{7984F121-43C3-4AC8-9A62-29315405D531}" type="presParOf" srcId="{925C33D3-B07B-4A10-ABC1-0861AEE988F4}" destId="{A0729EFA-4293-4F98-9506-2F9684760118}" srcOrd="0" destOrd="0" presId="urn:microsoft.com/office/officeart/2005/8/layout/orgChart1"/>
    <dgm:cxn modelId="{3961E51D-0C05-4331-A534-7C4D418D23E3}" type="presParOf" srcId="{925C33D3-B07B-4A10-ABC1-0861AEE988F4}" destId="{2C3B2E63-F6BD-4795-BB92-E66E73220424}" srcOrd="1" destOrd="0" presId="urn:microsoft.com/office/officeart/2005/8/layout/orgChart1"/>
    <dgm:cxn modelId="{3D46DBCE-C878-48BC-9DB5-75A0D4B5B730}" type="presParOf" srcId="{1317128B-8F47-4F8E-90C2-E7F38F5BFF43}" destId="{0267ED55-7DB6-4046-91EE-6322487640A1}" srcOrd="1" destOrd="0" presId="urn:microsoft.com/office/officeart/2005/8/layout/orgChart1"/>
    <dgm:cxn modelId="{C234C444-9ECA-49D4-A698-D667B8FE4385}" type="presParOf" srcId="{1317128B-8F47-4F8E-90C2-E7F38F5BFF43}" destId="{6B5F2980-5DD1-437A-AB85-62283F481E61}" srcOrd="2" destOrd="0" presId="urn:microsoft.com/office/officeart/2005/8/layout/orgChart1"/>
    <dgm:cxn modelId="{E51BEDE1-C9FE-4941-B472-6844F401975D}" type="presParOf" srcId="{C43700DB-0BDE-4E9D-A3D2-0541F6AD0202}" destId="{17F0B798-F395-4C5F-B8C5-43884F672FE5}" srcOrd="6" destOrd="0" presId="urn:microsoft.com/office/officeart/2005/8/layout/orgChart1"/>
    <dgm:cxn modelId="{8CED5EBB-1072-4E82-9BD7-5B227A2E67A9}" type="presParOf" srcId="{C43700DB-0BDE-4E9D-A3D2-0541F6AD0202}" destId="{74DB00D2-97F6-4380-AE94-0B134A971BE7}" srcOrd="7" destOrd="0" presId="urn:microsoft.com/office/officeart/2005/8/layout/orgChart1"/>
    <dgm:cxn modelId="{50A8E9B2-BDAD-4F83-B361-06000D0BB958}" type="presParOf" srcId="{74DB00D2-97F6-4380-AE94-0B134A971BE7}" destId="{3AE3028C-D516-45BA-9B30-0BFF467FF66B}" srcOrd="0" destOrd="0" presId="urn:microsoft.com/office/officeart/2005/8/layout/orgChart1"/>
    <dgm:cxn modelId="{27A072DF-D0B7-4D57-98CA-1BD1733DE401}" type="presParOf" srcId="{3AE3028C-D516-45BA-9B30-0BFF467FF66B}" destId="{C4141322-4054-4C3F-8087-5EAC84BDB81B}" srcOrd="0" destOrd="0" presId="urn:microsoft.com/office/officeart/2005/8/layout/orgChart1"/>
    <dgm:cxn modelId="{8814E7D8-9E40-4B24-9FD8-10BC1BF839A7}" type="presParOf" srcId="{3AE3028C-D516-45BA-9B30-0BFF467FF66B}" destId="{42CA0235-7C85-4BAC-9483-016FAA684F57}" srcOrd="1" destOrd="0" presId="urn:microsoft.com/office/officeart/2005/8/layout/orgChart1"/>
    <dgm:cxn modelId="{1A2AE707-90F6-46F3-8B81-0363E0B9AF40}" type="presParOf" srcId="{74DB00D2-97F6-4380-AE94-0B134A971BE7}" destId="{B941E153-9FB2-4A7E-8721-AC75E4403EF0}" srcOrd="1" destOrd="0" presId="urn:microsoft.com/office/officeart/2005/8/layout/orgChart1"/>
    <dgm:cxn modelId="{B0E1E023-1EB6-4A5E-9885-6F7F8A777B3F}" type="presParOf" srcId="{74DB00D2-97F6-4380-AE94-0B134A971BE7}" destId="{741554FF-84BC-47A1-8C4F-93CA84EDDDB1}" srcOrd="2" destOrd="0" presId="urn:microsoft.com/office/officeart/2005/8/layout/orgChart1"/>
    <dgm:cxn modelId="{39E7B0B0-70E7-4BA6-9EEA-D190D993F655}" type="presParOf" srcId="{C43700DB-0BDE-4E9D-A3D2-0541F6AD0202}" destId="{7CB5A082-A041-43A8-BA28-3C13DE43374B}" srcOrd="8" destOrd="0" presId="urn:microsoft.com/office/officeart/2005/8/layout/orgChart1"/>
    <dgm:cxn modelId="{0E58CBD3-0803-49D8-BD9A-976F8B19A8BE}" type="presParOf" srcId="{C43700DB-0BDE-4E9D-A3D2-0541F6AD0202}" destId="{B4459E09-21D6-43B6-844C-6855C09D328A}" srcOrd="9" destOrd="0" presId="urn:microsoft.com/office/officeart/2005/8/layout/orgChart1"/>
    <dgm:cxn modelId="{2959E624-2617-46DF-9668-3FF3311CB700}" type="presParOf" srcId="{B4459E09-21D6-43B6-844C-6855C09D328A}" destId="{F8611DDE-FDAF-4BFF-91E5-29AFC33182A0}" srcOrd="0" destOrd="0" presId="urn:microsoft.com/office/officeart/2005/8/layout/orgChart1"/>
    <dgm:cxn modelId="{1F451F59-C6BF-4A45-956C-D28234BDE346}" type="presParOf" srcId="{F8611DDE-FDAF-4BFF-91E5-29AFC33182A0}" destId="{B69A2A47-7A2A-4757-91A9-FE3497387134}" srcOrd="0" destOrd="0" presId="urn:microsoft.com/office/officeart/2005/8/layout/orgChart1"/>
    <dgm:cxn modelId="{7330172E-2F45-4A65-ABA1-8BD089A7D088}" type="presParOf" srcId="{F8611DDE-FDAF-4BFF-91E5-29AFC33182A0}" destId="{654E2149-69AB-4FAB-B7FA-A546EA8F79F7}" srcOrd="1" destOrd="0" presId="urn:microsoft.com/office/officeart/2005/8/layout/orgChart1"/>
    <dgm:cxn modelId="{2B11CF81-C55B-4082-97BF-E1998DACB310}" type="presParOf" srcId="{B4459E09-21D6-43B6-844C-6855C09D328A}" destId="{A106EC27-9AAF-4B06-B30D-88CD26ECBA56}" srcOrd="1" destOrd="0" presId="urn:microsoft.com/office/officeart/2005/8/layout/orgChart1"/>
    <dgm:cxn modelId="{8B7F299D-4317-41F4-9DAB-4565632CC323}" type="presParOf" srcId="{B4459E09-21D6-43B6-844C-6855C09D328A}" destId="{AB2FEE40-FA0E-41F6-8AFD-BFC37B9D1EB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2F89F8-1782-4205-9984-0229D7624B1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280428-017F-4BE3-A6EC-DAC53D824C64}">
      <dgm:prSet phldrT="[Текст]" custT="1"/>
      <dgm:spPr>
        <a:solidFill>
          <a:schemeClr val="accent6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Познавательно-исследовательская деятельность</a:t>
          </a:r>
          <a:endParaRPr lang="ru-RU" sz="1800" b="1" i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42A875-0F13-4C5E-A2AA-6C2FB6FF922E}" type="parTrans" cxnId="{0B419184-07F1-45B8-996F-FC2B20EA5DBB}">
      <dgm:prSet/>
      <dgm:spPr/>
      <dgm:t>
        <a:bodyPr/>
        <a:lstStyle/>
        <a:p>
          <a:endParaRPr lang="ru-RU"/>
        </a:p>
      </dgm:t>
    </dgm:pt>
    <dgm:pt modelId="{022FD24F-F70E-43BE-A8AB-D519A7E262A4}" type="sibTrans" cxnId="{0B419184-07F1-45B8-996F-FC2B20EA5DBB}">
      <dgm:prSet/>
      <dgm:spPr/>
      <dgm:t>
        <a:bodyPr/>
        <a:lstStyle/>
        <a:p>
          <a:endParaRPr lang="ru-RU"/>
        </a:p>
      </dgm:t>
    </dgm:pt>
    <dgm:pt modelId="{9CFAC46F-215A-4FE1-A383-52D61B80A1AC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bliqueBottomLeft"/>
          <a:lightRig rig="threePt" dir="t"/>
        </a:scene3d>
      </dgm:spPr>
      <dgm:t>
        <a:bodyPr/>
        <a:lstStyle/>
        <a:p>
          <a:r>
            <a:rPr lang="ru-RU" sz="1400" b="1" i="1" dirty="0" smtClean="0">
              <a:solidFill>
                <a:srgbClr val="7030A0"/>
              </a:solidFill>
            </a:rPr>
            <a:t>Умение обследовать объект</a:t>
          </a:r>
          <a:endParaRPr lang="ru-RU" sz="1400" b="1" i="1" dirty="0">
            <a:solidFill>
              <a:srgbClr val="7030A0"/>
            </a:solidFill>
          </a:endParaRPr>
        </a:p>
      </dgm:t>
    </dgm:pt>
    <dgm:pt modelId="{5F075710-25E4-4CCB-99EB-965BAA15ABA6}" type="parTrans" cxnId="{668581C7-D7BE-441A-A366-7AF578EBC7CF}">
      <dgm:prSet/>
      <dgm:spPr/>
      <dgm:t>
        <a:bodyPr/>
        <a:lstStyle/>
        <a:p>
          <a:endParaRPr lang="ru-RU"/>
        </a:p>
      </dgm:t>
    </dgm:pt>
    <dgm:pt modelId="{FB37BE0E-F4DA-4528-85F1-D1C4224B467A}" type="sibTrans" cxnId="{668581C7-D7BE-441A-A366-7AF578EBC7CF}">
      <dgm:prSet/>
      <dgm:spPr/>
      <dgm:t>
        <a:bodyPr/>
        <a:lstStyle/>
        <a:p>
          <a:endParaRPr lang="ru-RU"/>
        </a:p>
      </dgm:t>
    </dgm:pt>
    <dgm:pt modelId="{F6ACD994-ACCA-4D4F-B5CE-6B449C2144EE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ru-RU" sz="1400" b="1" i="1" dirty="0" smtClean="0">
              <a:solidFill>
                <a:srgbClr val="7030A0"/>
              </a:solidFill>
            </a:rPr>
            <a:t>Устанавливать связи между объектами и явлениями</a:t>
          </a:r>
          <a:endParaRPr lang="ru-RU" sz="1400" b="1" i="1" dirty="0">
            <a:solidFill>
              <a:srgbClr val="7030A0"/>
            </a:solidFill>
          </a:endParaRPr>
        </a:p>
      </dgm:t>
    </dgm:pt>
    <dgm:pt modelId="{9C473B7B-10E9-4D55-A532-7A6327F99E4F}" type="parTrans" cxnId="{F46AC137-D31F-4C03-B979-65298530185E}">
      <dgm:prSet/>
      <dgm:spPr/>
      <dgm:t>
        <a:bodyPr/>
        <a:lstStyle/>
        <a:p>
          <a:endParaRPr lang="ru-RU"/>
        </a:p>
      </dgm:t>
    </dgm:pt>
    <dgm:pt modelId="{81C90378-E504-47C7-BE3D-CFEFB3C1DE4B}" type="sibTrans" cxnId="{F46AC137-D31F-4C03-B979-65298530185E}">
      <dgm:prSet/>
      <dgm:spPr/>
      <dgm:t>
        <a:bodyPr/>
        <a:lstStyle/>
        <a:p>
          <a:endParaRPr lang="ru-RU"/>
        </a:p>
      </dgm:t>
    </dgm:pt>
    <dgm:pt modelId="{A8317D6C-3331-487A-9F34-33914A7A847C}">
      <dgm:prSet phldrT="[Текст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sz="18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Сенсорное развитие</a:t>
          </a:r>
          <a:endParaRPr lang="ru-RU" sz="1800" b="1" i="1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D245DF-FCEF-4222-91F4-56BD793ACAF5}" type="parTrans" cxnId="{1C78A117-5066-43A0-B937-936D69EE5CE8}">
      <dgm:prSet/>
      <dgm:spPr/>
      <dgm:t>
        <a:bodyPr/>
        <a:lstStyle/>
        <a:p>
          <a:endParaRPr lang="ru-RU"/>
        </a:p>
      </dgm:t>
    </dgm:pt>
    <dgm:pt modelId="{15453C9B-C39E-4A3F-8B1C-8CABF82D4B42}" type="sibTrans" cxnId="{1C78A117-5066-43A0-B937-936D69EE5CE8}">
      <dgm:prSet/>
      <dgm:spPr/>
      <dgm:t>
        <a:bodyPr/>
        <a:lstStyle/>
        <a:p>
          <a:endParaRPr lang="ru-RU"/>
        </a:p>
      </dgm:t>
    </dgm:pt>
    <dgm:pt modelId="{1150D3B8-C434-47D0-9D80-32BC1ABBCD5B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Умение выделять разнообразные свойства и отношения предметов</a:t>
          </a:r>
          <a:endParaRPr lang="ru-RU" sz="1400" b="1" i="1" dirty="0"/>
        </a:p>
      </dgm:t>
    </dgm:pt>
    <dgm:pt modelId="{7C7076DD-4578-40E9-955A-4B2377298AEC}" type="parTrans" cxnId="{D586BBBC-B932-4082-A9AB-A378BF0A1550}">
      <dgm:prSet/>
      <dgm:spPr/>
      <dgm:t>
        <a:bodyPr/>
        <a:lstStyle/>
        <a:p>
          <a:endParaRPr lang="ru-RU"/>
        </a:p>
      </dgm:t>
    </dgm:pt>
    <dgm:pt modelId="{DFD13B8C-5238-4A52-91DC-BCF8C21962C8}" type="sibTrans" cxnId="{D586BBBC-B932-4082-A9AB-A378BF0A1550}">
      <dgm:prSet/>
      <dgm:spPr/>
      <dgm:t>
        <a:bodyPr/>
        <a:lstStyle/>
        <a:p>
          <a:endParaRPr lang="ru-RU"/>
        </a:p>
      </dgm:t>
    </dgm:pt>
    <dgm:pt modelId="{B3BC1F65-B934-415E-91C4-B451E34CC1B9}">
      <dgm:prSet custT="1"/>
      <dgm:spPr>
        <a:solidFill>
          <a:schemeClr val="accent6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ru-RU" sz="1400" b="1" i="1" dirty="0" smtClean="0">
              <a:solidFill>
                <a:srgbClr val="7030A0"/>
              </a:solidFill>
            </a:rPr>
            <a:t>Умение действовать в  соответствии с предлагаемым  алгоритмом</a:t>
          </a:r>
          <a:endParaRPr lang="ru-RU" sz="1400" b="1" i="1" dirty="0">
            <a:solidFill>
              <a:srgbClr val="7030A0"/>
            </a:solidFill>
          </a:endParaRPr>
        </a:p>
      </dgm:t>
    </dgm:pt>
    <dgm:pt modelId="{A053341A-F995-4793-B3DE-230DC2855EAD}" type="parTrans" cxnId="{09D82FE9-BE04-4B08-8ABC-B3E0D01DC15A}">
      <dgm:prSet/>
      <dgm:spPr/>
      <dgm:t>
        <a:bodyPr/>
        <a:lstStyle/>
        <a:p>
          <a:endParaRPr lang="ru-RU"/>
        </a:p>
      </dgm:t>
    </dgm:pt>
    <dgm:pt modelId="{0F218AAA-C1FE-422E-B1C8-BCC2B333DDC1}" type="sibTrans" cxnId="{09D82FE9-BE04-4B08-8ABC-B3E0D01DC15A}">
      <dgm:prSet/>
      <dgm:spPr/>
      <dgm:t>
        <a:bodyPr/>
        <a:lstStyle/>
        <a:p>
          <a:endParaRPr lang="ru-RU"/>
        </a:p>
      </dgm:t>
    </dgm:pt>
    <dgm:pt modelId="{416DFE21-0204-4D23-BCB3-98E6864A6F80}">
      <dgm:prSet custT="1"/>
      <dgm:spPr>
        <a:solidFill>
          <a:schemeClr val="accent6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ru-RU" sz="1400" b="1" i="1" dirty="0" smtClean="0">
              <a:solidFill>
                <a:srgbClr val="7030A0"/>
              </a:solidFill>
            </a:rPr>
            <a:t>Умение составлять модели и использовать их в деятельности</a:t>
          </a:r>
          <a:r>
            <a:rPr lang="ru-RU" sz="900" b="1" i="1" dirty="0" smtClean="0"/>
            <a:t>.</a:t>
          </a:r>
          <a:endParaRPr lang="ru-RU" sz="900" b="1" i="1" dirty="0"/>
        </a:p>
      </dgm:t>
    </dgm:pt>
    <dgm:pt modelId="{9AB68E0A-9CCB-42DC-9461-C7B5AD9A1740}" type="parTrans" cxnId="{8B3A3DE5-8A5B-4343-8E6F-B55CDA49C484}">
      <dgm:prSet/>
      <dgm:spPr/>
      <dgm:t>
        <a:bodyPr/>
        <a:lstStyle/>
        <a:p>
          <a:endParaRPr lang="ru-RU"/>
        </a:p>
      </dgm:t>
    </dgm:pt>
    <dgm:pt modelId="{5E6C55B3-52BA-465A-8F25-2216E661CF9D}" type="sibTrans" cxnId="{8B3A3DE5-8A5B-4343-8E6F-B55CDA49C484}">
      <dgm:prSet/>
      <dgm:spPr/>
      <dgm:t>
        <a:bodyPr/>
        <a:lstStyle/>
        <a:p>
          <a:endParaRPr lang="ru-RU"/>
        </a:p>
      </dgm:t>
    </dgm:pt>
    <dgm:pt modelId="{5F37DB36-EABA-45CF-B550-65F91FCFC670}">
      <dgm:prSet custT="1"/>
      <dgm:spPr>
        <a:solidFill>
          <a:schemeClr val="accent3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Знакомить с цветами спектра и их оттенками.</a:t>
          </a:r>
        </a:p>
        <a:p>
          <a:pPr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1" dirty="0"/>
        </a:p>
      </dgm:t>
    </dgm:pt>
    <dgm:pt modelId="{BCED44B1-7A76-4580-B89F-41D70241FB63}" type="parTrans" cxnId="{2A42E540-C8CF-41AC-9403-969F2F0BF7D5}">
      <dgm:prSet/>
      <dgm:spPr/>
      <dgm:t>
        <a:bodyPr/>
        <a:lstStyle/>
        <a:p>
          <a:endParaRPr lang="ru-RU"/>
        </a:p>
      </dgm:t>
    </dgm:pt>
    <dgm:pt modelId="{6C4C51E7-C2AC-4F69-A9BA-739FD97D4191}" type="sibTrans" cxnId="{2A42E540-C8CF-41AC-9403-969F2F0BF7D5}">
      <dgm:prSet/>
      <dgm:spPr/>
      <dgm:t>
        <a:bodyPr/>
        <a:lstStyle/>
        <a:p>
          <a:endParaRPr lang="ru-RU"/>
        </a:p>
      </dgm:t>
    </dgm:pt>
    <dgm:pt modelId="{938BB6E6-F9CE-4D1B-98EE-D413A99310B0}">
      <dgm:prSet custT="1"/>
      <dgm:spPr>
        <a:solidFill>
          <a:schemeClr val="accent3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Умение обследовать предметы включая движения рук по предмету</a:t>
          </a:r>
          <a:endParaRPr lang="ru-RU" sz="1100" b="1" i="1" dirty="0" smtClean="0"/>
        </a:p>
      </dgm:t>
    </dgm:pt>
    <dgm:pt modelId="{82C4E08C-8E3A-43FD-A863-A9081E4E0008}" type="parTrans" cxnId="{3F5A1068-295F-44A1-A11C-0554594D3022}">
      <dgm:prSet/>
      <dgm:spPr/>
      <dgm:t>
        <a:bodyPr/>
        <a:lstStyle/>
        <a:p>
          <a:endParaRPr lang="ru-RU"/>
        </a:p>
      </dgm:t>
    </dgm:pt>
    <dgm:pt modelId="{6034BB68-EA01-4148-AE6A-D60361CFC9CE}" type="sibTrans" cxnId="{3F5A1068-295F-44A1-A11C-0554594D3022}">
      <dgm:prSet/>
      <dgm:spPr/>
      <dgm:t>
        <a:bodyPr/>
        <a:lstStyle/>
        <a:p>
          <a:endParaRPr lang="ru-RU"/>
        </a:p>
      </dgm:t>
    </dgm:pt>
    <dgm:pt modelId="{756DE63C-6FEB-433B-9783-38B939A93F85}">
      <dgm:prSet custT="1"/>
      <dgm:spPr>
        <a:solidFill>
          <a:schemeClr val="accent3">
            <a:lumMod val="40000"/>
            <a:lumOff val="60000"/>
            <a:alpha val="90000"/>
          </a:scheme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 </a:t>
          </a:r>
          <a:r>
            <a:rPr lang="ru-RU" sz="1400" b="1" i="1" dirty="0" smtClean="0"/>
            <a:t>Занимательные опыты, фокусы</a:t>
          </a: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1" dirty="0" smtClean="0"/>
        </a:p>
      </dgm:t>
    </dgm:pt>
    <dgm:pt modelId="{FC04A494-73A4-4ED5-9B3B-9DBA46440BC7}" type="parTrans" cxnId="{6678A3E5-9B1E-489C-8B02-8434D2724390}">
      <dgm:prSet/>
      <dgm:spPr/>
      <dgm:t>
        <a:bodyPr/>
        <a:lstStyle/>
        <a:p>
          <a:endParaRPr lang="ru-RU"/>
        </a:p>
      </dgm:t>
    </dgm:pt>
    <dgm:pt modelId="{4A1AF3C9-D467-4008-AA5B-6C7E928C9E6F}" type="sibTrans" cxnId="{6678A3E5-9B1E-489C-8B02-8434D2724390}">
      <dgm:prSet/>
      <dgm:spPr/>
      <dgm:t>
        <a:bodyPr/>
        <a:lstStyle/>
        <a:p>
          <a:endParaRPr lang="ru-RU"/>
        </a:p>
      </dgm:t>
    </dgm:pt>
    <dgm:pt modelId="{AAC686A8-6EE6-478B-BD23-8F7E650E8526}" type="pres">
      <dgm:prSet presAssocID="{9E2F89F8-1782-4205-9984-0229D7624B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CE4BE0-92C9-4AE4-9529-4157B6776296}" type="pres">
      <dgm:prSet presAssocID="{A4280428-017F-4BE3-A6EC-DAC53D824C64}" presName="root" presStyleCnt="0"/>
      <dgm:spPr/>
    </dgm:pt>
    <dgm:pt modelId="{6DE7A778-065C-46A7-BCB3-2669B12F57F0}" type="pres">
      <dgm:prSet presAssocID="{A4280428-017F-4BE3-A6EC-DAC53D824C64}" presName="rootComposite" presStyleCnt="0"/>
      <dgm:spPr/>
    </dgm:pt>
    <dgm:pt modelId="{EB6542BA-9018-4787-807E-3F9DD4208AD6}" type="pres">
      <dgm:prSet presAssocID="{A4280428-017F-4BE3-A6EC-DAC53D824C64}" presName="rootText" presStyleLbl="node1" presStyleIdx="0" presStyleCnt="2" custScaleX="162882"/>
      <dgm:spPr/>
      <dgm:t>
        <a:bodyPr/>
        <a:lstStyle/>
        <a:p>
          <a:endParaRPr lang="ru-RU"/>
        </a:p>
      </dgm:t>
    </dgm:pt>
    <dgm:pt modelId="{3ADBB016-B07D-4E7F-B48C-66D394D0FA6E}" type="pres">
      <dgm:prSet presAssocID="{A4280428-017F-4BE3-A6EC-DAC53D824C64}" presName="rootConnector" presStyleLbl="node1" presStyleIdx="0" presStyleCnt="2"/>
      <dgm:spPr/>
      <dgm:t>
        <a:bodyPr/>
        <a:lstStyle/>
        <a:p>
          <a:endParaRPr lang="ru-RU"/>
        </a:p>
      </dgm:t>
    </dgm:pt>
    <dgm:pt modelId="{C68740D4-6AFE-4A02-A305-987CE5E44DEC}" type="pres">
      <dgm:prSet presAssocID="{A4280428-017F-4BE3-A6EC-DAC53D824C64}" presName="childShape" presStyleCnt="0"/>
      <dgm:spPr/>
    </dgm:pt>
    <dgm:pt modelId="{5C673948-3DB6-4BF2-A190-BB44AD275FEC}" type="pres">
      <dgm:prSet presAssocID="{5F075710-25E4-4CCB-99EB-965BAA15ABA6}" presName="Name13" presStyleLbl="parChTrans1D2" presStyleIdx="0" presStyleCnt="8"/>
      <dgm:spPr/>
      <dgm:t>
        <a:bodyPr/>
        <a:lstStyle/>
        <a:p>
          <a:endParaRPr lang="ru-RU"/>
        </a:p>
      </dgm:t>
    </dgm:pt>
    <dgm:pt modelId="{33FA8EBB-3255-42C1-82E4-83AD83CC304B}" type="pres">
      <dgm:prSet presAssocID="{9CFAC46F-215A-4FE1-A383-52D61B80A1AC}" presName="childText" presStyleLbl="bgAcc1" presStyleIdx="0" presStyleCnt="8" custScaleX="113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290CC-CC04-41E5-AF95-E24C37D9FFC6}" type="pres">
      <dgm:prSet presAssocID="{9C473B7B-10E9-4D55-A532-7A6327F99E4F}" presName="Name13" presStyleLbl="parChTrans1D2" presStyleIdx="1" presStyleCnt="8"/>
      <dgm:spPr/>
      <dgm:t>
        <a:bodyPr/>
        <a:lstStyle/>
        <a:p>
          <a:endParaRPr lang="ru-RU"/>
        </a:p>
      </dgm:t>
    </dgm:pt>
    <dgm:pt modelId="{C0814608-317F-4902-B543-538ECD20EBF9}" type="pres">
      <dgm:prSet presAssocID="{F6ACD994-ACCA-4D4F-B5CE-6B449C2144EE}" presName="childText" presStyleLbl="bgAcc1" presStyleIdx="1" presStyleCnt="8" custScaleX="175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F4274-9A39-4D19-8B72-024316DDD4A4}" type="pres">
      <dgm:prSet presAssocID="{A053341A-F995-4793-B3DE-230DC2855EAD}" presName="Name13" presStyleLbl="parChTrans1D2" presStyleIdx="2" presStyleCnt="8"/>
      <dgm:spPr/>
      <dgm:t>
        <a:bodyPr/>
        <a:lstStyle/>
        <a:p>
          <a:endParaRPr lang="ru-RU"/>
        </a:p>
      </dgm:t>
    </dgm:pt>
    <dgm:pt modelId="{769121E6-FC1F-4F53-A930-6BFE47222996}" type="pres">
      <dgm:prSet presAssocID="{B3BC1F65-B934-415E-91C4-B451E34CC1B9}" presName="childText" presStyleLbl="bgAcc1" presStyleIdx="2" presStyleCnt="8" custScaleX="176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EACD6-20B0-4452-AF86-611524F2391E}" type="pres">
      <dgm:prSet presAssocID="{9AB68E0A-9CCB-42DC-9461-C7B5AD9A1740}" presName="Name13" presStyleLbl="parChTrans1D2" presStyleIdx="3" presStyleCnt="8"/>
      <dgm:spPr/>
      <dgm:t>
        <a:bodyPr/>
        <a:lstStyle/>
        <a:p>
          <a:endParaRPr lang="ru-RU"/>
        </a:p>
      </dgm:t>
    </dgm:pt>
    <dgm:pt modelId="{0FE25AE9-9F3E-4F92-BC29-476FFE7EA3D9}" type="pres">
      <dgm:prSet presAssocID="{416DFE21-0204-4D23-BCB3-98E6864A6F80}" presName="childText" presStyleLbl="bgAcc1" presStyleIdx="3" presStyleCnt="8" custScaleX="175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6536C-9854-4C60-A75F-5AD7DD545485}" type="pres">
      <dgm:prSet presAssocID="{A8317D6C-3331-487A-9F34-33914A7A847C}" presName="root" presStyleCnt="0"/>
      <dgm:spPr/>
    </dgm:pt>
    <dgm:pt modelId="{8A3A7C13-4EF9-4FC3-82A0-F93458F65B02}" type="pres">
      <dgm:prSet presAssocID="{A8317D6C-3331-487A-9F34-33914A7A847C}" presName="rootComposite" presStyleCnt="0"/>
      <dgm:spPr/>
    </dgm:pt>
    <dgm:pt modelId="{F6070728-B7EC-4803-B679-3E7578A16AD4}" type="pres">
      <dgm:prSet presAssocID="{A8317D6C-3331-487A-9F34-33914A7A847C}" presName="rootText" presStyleLbl="node1" presStyleIdx="1" presStyleCnt="2" custScaleX="108970" custLinFactNeighborX="5717" custLinFactNeighborY="-7602"/>
      <dgm:spPr/>
      <dgm:t>
        <a:bodyPr/>
        <a:lstStyle/>
        <a:p>
          <a:endParaRPr lang="ru-RU"/>
        </a:p>
      </dgm:t>
    </dgm:pt>
    <dgm:pt modelId="{77D15B56-5599-4BAC-9423-ED9AEE3E0C77}" type="pres">
      <dgm:prSet presAssocID="{A8317D6C-3331-487A-9F34-33914A7A847C}" presName="rootConnector" presStyleLbl="node1" presStyleIdx="1" presStyleCnt="2"/>
      <dgm:spPr/>
      <dgm:t>
        <a:bodyPr/>
        <a:lstStyle/>
        <a:p>
          <a:endParaRPr lang="ru-RU"/>
        </a:p>
      </dgm:t>
    </dgm:pt>
    <dgm:pt modelId="{8F13BFEE-C9C9-4523-8D2C-4A7D58E74BE0}" type="pres">
      <dgm:prSet presAssocID="{A8317D6C-3331-487A-9F34-33914A7A847C}" presName="childShape" presStyleCnt="0"/>
      <dgm:spPr/>
    </dgm:pt>
    <dgm:pt modelId="{D6F4D09D-20EF-4B13-89A1-2BBF31A43720}" type="pres">
      <dgm:prSet presAssocID="{7C7076DD-4578-40E9-955A-4B2377298AEC}" presName="Name13" presStyleLbl="parChTrans1D2" presStyleIdx="4" presStyleCnt="8"/>
      <dgm:spPr/>
      <dgm:t>
        <a:bodyPr/>
        <a:lstStyle/>
        <a:p>
          <a:endParaRPr lang="ru-RU"/>
        </a:p>
      </dgm:t>
    </dgm:pt>
    <dgm:pt modelId="{A3B2F619-0612-4051-BA1F-97BA80CEE6BF}" type="pres">
      <dgm:prSet presAssocID="{1150D3B8-C434-47D0-9D80-32BC1ABBCD5B}" presName="childText" presStyleLbl="bgAcc1" presStyleIdx="4" presStyleCnt="8" custScaleX="179047" custScaleY="156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4DB08-172C-4D32-9FBA-0DB736274E72}" type="pres">
      <dgm:prSet presAssocID="{BCED44B1-7A76-4580-B89F-41D70241FB63}" presName="Name13" presStyleLbl="parChTrans1D2" presStyleIdx="5" presStyleCnt="8"/>
      <dgm:spPr/>
      <dgm:t>
        <a:bodyPr/>
        <a:lstStyle/>
        <a:p>
          <a:endParaRPr lang="ru-RU"/>
        </a:p>
      </dgm:t>
    </dgm:pt>
    <dgm:pt modelId="{0BF4939F-C011-4A87-A4A1-CDEE5E690DEF}" type="pres">
      <dgm:prSet presAssocID="{5F37DB36-EABA-45CF-B550-65F91FCFC670}" presName="childText" presStyleLbl="bgAcc1" presStyleIdx="5" presStyleCnt="8" custScaleX="174652" custScaleY="116531" custLinFactNeighborX="129" custLinFactNeighborY="2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9E135-1EBD-46C3-9AE3-62DA73FDDFC5}" type="pres">
      <dgm:prSet presAssocID="{82C4E08C-8E3A-43FD-A863-A9081E4E0008}" presName="Name13" presStyleLbl="parChTrans1D2" presStyleIdx="6" presStyleCnt="8"/>
      <dgm:spPr/>
      <dgm:t>
        <a:bodyPr/>
        <a:lstStyle/>
        <a:p>
          <a:endParaRPr lang="ru-RU"/>
        </a:p>
      </dgm:t>
    </dgm:pt>
    <dgm:pt modelId="{A8F5DF10-B6AE-4259-AD57-37A01A893B21}" type="pres">
      <dgm:prSet presAssocID="{938BB6E6-F9CE-4D1B-98EE-D413A99310B0}" presName="childText" presStyleLbl="bgAcc1" presStyleIdx="6" presStyleCnt="8" custScaleX="174944" custScaleY="138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32CB9-28B2-4ECD-B94A-7A5EE40827D5}" type="pres">
      <dgm:prSet presAssocID="{FC04A494-73A4-4ED5-9B3B-9DBA46440BC7}" presName="Name13" presStyleLbl="parChTrans1D2" presStyleIdx="7" presStyleCnt="8"/>
      <dgm:spPr/>
      <dgm:t>
        <a:bodyPr/>
        <a:lstStyle/>
        <a:p>
          <a:endParaRPr lang="ru-RU"/>
        </a:p>
      </dgm:t>
    </dgm:pt>
    <dgm:pt modelId="{D03205DF-EF19-4466-BD99-EA6118452CDE}" type="pres">
      <dgm:prSet presAssocID="{756DE63C-6FEB-433B-9783-38B939A93F85}" presName="childText" presStyleLbl="bgAcc1" presStyleIdx="7" presStyleCnt="8" custScaleX="173974" custScaleY="74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AFB97-09E1-4FCC-87AA-26D541413E7D}" type="presOf" srcId="{5F075710-25E4-4CCB-99EB-965BAA15ABA6}" destId="{5C673948-3DB6-4BF2-A190-BB44AD275FEC}" srcOrd="0" destOrd="0" presId="urn:microsoft.com/office/officeart/2005/8/layout/hierarchy3"/>
    <dgm:cxn modelId="{12F09914-6075-48CF-89F3-92056F09E04C}" type="presOf" srcId="{416DFE21-0204-4D23-BCB3-98E6864A6F80}" destId="{0FE25AE9-9F3E-4F92-BC29-476FFE7EA3D9}" srcOrd="0" destOrd="0" presId="urn:microsoft.com/office/officeart/2005/8/layout/hierarchy3"/>
    <dgm:cxn modelId="{5798B733-756C-4C99-A200-8019B4764FD3}" type="presOf" srcId="{9E2F89F8-1782-4205-9984-0229D7624B11}" destId="{AAC686A8-6EE6-478B-BD23-8F7E650E8526}" srcOrd="0" destOrd="0" presId="urn:microsoft.com/office/officeart/2005/8/layout/hierarchy3"/>
    <dgm:cxn modelId="{2A42E540-C8CF-41AC-9403-969F2F0BF7D5}" srcId="{A8317D6C-3331-487A-9F34-33914A7A847C}" destId="{5F37DB36-EABA-45CF-B550-65F91FCFC670}" srcOrd="1" destOrd="0" parTransId="{BCED44B1-7A76-4580-B89F-41D70241FB63}" sibTransId="{6C4C51E7-C2AC-4F69-A9BA-739FD97D4191}"/>
    <dgm:cxn modelId="{E65648BD-8D50-4485-9B03-69074EEC5427}" type="presOf" srcId="{9CFAC46F-215A-4FE1-A383-52D61B80A1AC}" destId="{33FA8EBB-3255-42C1-82E4-83AD83CC304B}" srcOrd="0" destOrd="0" presId="urn:microsoft.com/office/officeart/2005/8/layout/hierarchy3"/>
    <dgm:cxn modelId="{1C78A117-5066-43A0-B937-936D69EE5CE8}" srcId="{9E2F89F8-1782-4205-9984-0229D7624B11}" destId="{A8317D6C-3331-487A-9F34-33914A7A847C}" srcOrd="1" destOrd="0" parTransId="{C2D245DF-FCEF-4222-91F4-56BD793ACAF5}" sibTransId="{15453C9B-C39E-4A3F-8B1C-8CABF82D4B42}"/>
    <dgm:cxn modelId="{6678A3E5-9B1E-489C-8B02-8434D2724390}" srcId="{A8317D6C-3331-487A-9F34-33914A7A847C}" destId="{756DE63C-6FEB-433B-9783-38B939A93F85}" srcOrd="3" destOrd="0" parTransId="{FC04A494-73A4-4ED5-9B3B-9DBA46440BC7}" sibTransId="{4A1AF3C9-D467-4008-AA5B-6C7E928C9E6F}"/>
    <dgm:cxn modelId="{0822E6B1-F55A-4087-9160-3522C1538D2B}" type="presOf" srcId="{938BB6E6-F9CE-4D1B-98EE-D413A99310B0}" destId="{A8F5DF10-B6AE-4259-AD57-37A01A893B21}" srcOrd="0" destOrd="0" presId="urn:microsoft.com/office/officeart/2005/8/layout/hierarchy3"/>
    <dgm:cxn modelId="{8B3A3DE5-8A5B-4343-8E6F-B55CDA49C484}" srcId="{A4280428-017F-4BE3-A6EC-DAC53D824C64}" destId="{416DFE21-0204-4D23-BCB3-98E6864A6F80}" srcOrd="3" destOrd="0" parTransId="{9AB68E0A-9CCB-42DC-9461-C7B5AD9A1740}" sibTransId="{5E6C55B3-52BA-465A-8F25-2216E661CF9D}"/>
    <dgm:cxn modelId="{503A151C-5D38-4B43-A6EF-1AAFF3EC0304}" type="presOf" srcId="{7C7076DD-4578-40E9-955A-4B2377298AEC}" destId="{D6F4D09D-20EF-4B13-89A1-2BBF31A43720}" srcOrd="0" destOrd="0" presId="urn:microsoft.com/office/officeart/2005/8/layout/hierarchy3"/>
    <dgm:cxn modelId="{668581C7-D7BE-441A-A366-7AF578EBC7CF}" srcId="{A4280428-017F-4BE3-A6EC-DAC53D824C64}" destId="{9CFAC46F-215A-4FE1-A383-52D61B80A1AC}" srcOrd="0" destOrd="0" parTransId="{5F075710-25E4-4CCB-99EB-965BAA15ABA6}" sibTransId="{FB37BE0E-F4DA-4528-85F1-D1C4224B467A}"/>
    <dgm:cxn modelId="{0C9B4AFB-C5B9-4E57-9F2B-632692BDD6CB}" type="presOf" srcId="{9AB68E0A-9CCB-42DC-9461-C7B5AD9A1740}" destId="{0C6EACD6-20B0-4452-AF86-611524F2391E}" srcOrd="0" destOrd="0" presId="urn:microsoft.com/office/officeart/2005/8/layout/hierarchy3"/>
    <dgm:cxn modelId="{D586BBBC-B932-4082-A9AB-A378BF0A1550}" srcId="{A8317D6C-3331-487A-9F34-33914A7A847C}" destId="{1150D3B8-C434-47D0-9D80-32BC1ABBCD5B}" srcOrd="0" destOrd="0" parTransId="{7C7076DD-4578-40E9-955A-4B2377298AEC}" sibTransId="{DFD13B8C-5238-4A52-91DC-BCF8C21962C8}"/>
    <dgm:cxn modelId="{2DE33A3F-E754-4689-A7D4-B5FC19397816}" type="presOf" srcId="{A4280428-017F-4BE3-A6EC-DAC53D824C64}" destId="{EB6542BA-9018-4787-807E-3F9DD4208AD6}" srcOrd="0" destOrd="0" presId="urn:microsoft.com/office/officeart/2005/8/layout/hierarchy3"/>
    <dgm:cxn modelId="{CEBD2726-9FF7-49A3-8363-B4254C390FB6}" type="presOf" srcId="{5F37DB36-EABA-45CF-B550-65F91FCFC670}" destId="{0BF4939F-C011-4A87-A4A1-CDEE5E690DEF}" srcOrd="0" destOrd="0" presId="urn:microsoft.com/office/officeart/2005/8/layout/hierarchy3"/>
    <dgm:cxn modelId="{6F0A4431-A794-407D-980D-9E39093B2E1C}" type="presOf" srcId="{F6ACD994-ACCA-4D4F-B5CE-6B449C2144EE}" destId="{C0814608-317F-4902-B543-538ECD20EBF9}" srcOrd="0" destOrd="0" presId="urn:microsoft.com/office/officeart/2005/8/layout/hierarchy3"/>
    <dgm:cxn modelId="{0B419184-07F1-45B8-996F-FC2B20EA5DBB}" srcId="{9E2F89F8-1782-4205-9984-0229D7624B11}" destId="{A4280428-017F-4BE3-A6EC-DAC53D824C64}" srcOrd="0" destOrd="0" parTransId="{E942A875-0F13-4C5E-A2AA-6C2FB6FF922E}" sibTransId="{022FD24F-F70E-43BE-A8AB-D519A7E262A4}"/>
    <dgm:cxn modelId="{09D82FE9-BE04-4B08-8ABC-B3E0D01DC15A}" srcId="{A4280428-017F-4BE3-A6EC-DAC53D824C64}" destId="{B3BC1F65-B934-415E-91C4-B451E34CC1B9}" srcOrd="2" destOrd="0" parTransId="{A053341A-F995-4793-B3DE-230DC2855EAD}" sibTransId="{0F218AAA-C1FE-422E-B1C8-BCC2B333DDC1}"/>
    <dgm:cxn modelId="{ED5F8238-63AA-46D7-8122-0275F618E7FF}" type="presOf" srcId="{B3BC1F65-B934-415E-91C4-B451E34CC1B9}" destId="{769121E6-FC1F-4F53-A930-6BFE47222996}" srcOrd="0" destOrd="0" presId="urn:microsoft.com/office/officeart/2005/8/layout/hierarchy3"/>
    <dgm:cxn modelId="{6E5569D3-D16F-46E2-8540-280886E58C15}" type="presOf" srcId="{A8317D6C-3331-487A-9F34-33914A7A847C}" destId="{F6070728-B7EC-4803-B679-3E7578A16AD4}" srcOrd="0" destOrd="0" presId="urn:microsoft.com/office/officeart/2005/8/layout/hierarchy3"/>
    <dgm:cxn modelId="{F4A96D86-BF83-463F-AFC4-E748E05ABD22}" type="presOf" srcId="{A053341A-F995-4793-B3DE-230DC2855EAD}" destId="{E1EF4274-9A39-4D19-8B72-024316DDD4A4}" srcOrd="0" destOrd="0" presId="urn:microsoft.com/office/officeart/2005/8/layout/hierarchy3"/>
    <dgm:cxn modelId="{1AB358E7-29CB-40CE-930E-3B12642D62E5}" type="presOf" srcId="{A8317D6C-3331-487A-9F34-33914A7A847C}" destId="{77D15B56-5599-4BAC-9423-ED9AEE3E0C77}" srcOrd="1" destOrd="0" presId="urn:microsoft.com/office/officeart/2005/8/layout/hierarchy3"/>
    <dgm:cxn modelId="{3F5A1068-295F-44A1-A11C-0554594D3022}" srcId="{A8317D6C-3331-487A-9F34-33914A7A847C}" destId="{938BB6E6-F9CE-4D1B-98EE-D413A99310B0}" srcOrd="2" destOrd="0" parTransId="{82C4E08C-8E3A-43FD-A863-A9081E4E0008}" sibTransId="{6034BB68-EA01-4148-AE6A-D60361CFC9CE}"/>
    <dgm:cxn modelId="{F46AC137-D31F-4C03-B979-65298530185E}" srcId="{A4280428-017F-4BE3-A6EC-DAC53D824C64}" destId="{F6ACD994-ACCA-4D4F-B5CE-6B449C2144EE}" srcOrd="1" destOrd="0" parTransId="{9C473B7B-10E9-4D55-A532-7A6327F99E4F}" sibTransId="{81C90378-E504-47C7-BE3D-CFEFB3C1DE4B}"/>
    <dgm:cxn modelId="{CF4877CE-C878-416F-9880-CC083986CC8F}" type="presOf" srcId="{FC04A494-73A4-4ED5-9B3B-9DBA46440BC7}" destId="{2C032CB9-28B2-4ECD-B94A-7A5EE40827D5}" srcOrd="0" destOrd="0" presId="urn:microsoft.com/office/officeart/2005/8/layout/hierarchy3"/>
    <dgm:cxn modelId="{DDCAAD23-0558-408A-8AA3-2E6C8F5000C5}" type="presOf" srcId="{A4280428-017F-4BE3-A6EC-DAC53D824C64}" destId="{3ADBB016-B07D-4E7F-B48C-66D394D0FA6E}" srcOrd="1" destOrd="0" presId="urn:microsoft.com/office/officeart/2005/8/layout/hierarchy3"/>
    <dgm:cxn modelId="{A41A5AA4-19B3-4A1F-9FC5-485453336D6B}" type="presOf" srcId="{756DE63C-6FEB-433B-9783-38B939A93F85}" destId="{D03205DF-EF19-4466-BD99-EA6118452CDE}" srcOrd="0" destOrd="0" presId="urn:microsoft.com/office/officeart/2005/8/layout/hierarchy3"/>
    <dgm:cxn modelId="{29EF0C7E-4BB3-4621-9016-4D76CAAC55A2}" type="presOf" srcId="{BCED44B1-7A76-4580-B89F-41D70241FB63}" destId="{CB24DB08-172C-4D32-9FBA-0DB736274E72}" srcOrd="0" destOrd="0" presId="urn:microsoft.com/office/officeart/2005/8/layout/hierarchy3"/>
    <dgm:cxn modelId="{D71CADE5-990F-40E3-94AC-116AB97CCFF0}" type="presOf" srcId="{82C4E08C-8E3A-43FD-A863-A9081E4E0008}" destId="{A319E135-1EBD-46C3-9AE3-62DA73FDDFC5}" srcOrd="0" destOrd="0" presId="urn:microsoft.com/office/officeart/2005/8/layout/hierarchy3"/>
    <dgm:cxn modelId="{3C33F0FB-A6FE-41CB-A03A-66BE036EE04F}" type="presOf" srcId="{9C473B7B-10E9-4D55-A532-7A6327F99E4F}" destId="{85E290CC-CC04-41E5-AF95-E24C37D9FFC6}" srcOrd="0" destOrd="0" presId="urn:microsoft.com/office/officeart/2005/8/layout/hierarchy3"/>
    <dgm:cxn modelId="{1A14B138-826A-47C6-9B12-E582430B330C}" type="presOf" srcId="{1150D3B8-C434-47D0-9D80-32BC1ABBCD5B}" destId="{A3B2F619-0612-4051-BA1F-97BA80CEE6BF}" srcOrd="0" destOrd="0" presId="urn:microsoft.com/office/officeart/2005/8/layout/hierarchy3"/>
    <dgm:cxn modelId="{D6CFB3A6-A076-4763-86B1-F5E3AFBD6A95}" type="presParOf" srcId="{AAC686A8-6EE6-478B-BD23-8F7E650E8526}" destId="{20CE4BE0-92C9-4AE4-9529-4157B6776296}" srcOrd="0" destOrd="0" presId="urn:microsoft.com/office/officeart/2005/8/layout/hierarchy3"/>
    <dgm:cxn modelId="{A5C998EC-66C2-4793-A4A6-42215879EF30}" type="presParOf" srcId="{20CE4BE0-92C9-4AE4-9529-4157B6776296}" destId="{6DE7A778-065C-46A7-BCB3-2669B12F57F0}" srcOrd="0" destOrd="0" presId="urn:microsoft.com/office/officeart/2005/8/layout/hierarchy3"/>
    <dgm:cxn modelId="{84CD1639-8FBF-4D12-BB07-BED7A698BD16}" type="presParOf" srcId="{6DE7A778-065C-46A7-BCB3-2669B12F57F0}" destId="{EB6542BA-9018-4787-807E-3F9DD4208AD6}" srcOrd="0" destOrd="0" presId="urn:microsoft.com/office/officeart/2005/8/layout/hierarchy3"/>
    <dgm:cxn modelId="{2D71C6ED-479F-4822-B1C8-4A6E672A8DD7}" type="presParOf" srcId="{6DE7A778-065C-46A7-BCB3-2669B12F57F0}" destId="{3ADBB016-B07D-4E7F-B48C-66D394D0FA6E}" srcOrd="1" destOrd="0" presId="urn:microsoft.com/office/officeart/2005/8/layout/hierarchy3"/>
    <dgm:cxn modelId="{65CE5C49-8A93-4E9F-B18F-8BB0D8339504}" type="presParOf" srcId="{20CE4BE0-92C9-4AE4-9529-4157B6776296}" destId="{C68740D4-6AFE-4A02-A305-987CE5E44DEC}" srcOrd="1" destOrd="0" presId="urn:microsoft.com/office/officeart/2005/8/layout/hierarchy3"/>
    <dgm:cxn modelId="{2EEC1831-FD3F-4572-B6A7-5C23D46EA501}" type="presParOf" srcId="{C68740D4-6AFE-4A02-A305-987CE5E44DEC}" destId="{5C673948-3DB6-4BF2-A190-BB44AD275FEC}" srcOrd="0" destOrd="0" presId="urn:microsoft.com/office/officeart/2005/8/layout/hierarchy3"/>
    <dgm:cxn modelId="{BD41D8FF-2EEF-40A1-9B31-C314DCF8D18E}" type="presParOf" srcId="{C68740D4-6AFE-4A02-A305-987CE5E44DEC}" destId="{33FA8EBB-3255-42C1-82E4-83AD83CC304B}" srcOrd="1" destOrd="0" presId="urn:microsoft.com/office/officeart/2005/8/layout/hierarchy3"/>
    <dgm:cxn modelId="{BDFDF332-3F57-46C1-AB74-78E4390ED5A7}" type="presParOf" srcId="{C68740D4-6AFE-4A02-A305-987CE5E44DEC}" destId="{85E290CC-CC04-41E5-AF95-E24C37D9FFC6}" srcOrd="2" destOrd="0" presId="urn:microsoft.com/office/officeart/2005/8/layout/hierarchy3"/>
    <dgm:cxn modelId="{0850EE67-DF1A-46C1-9A14-110E723BF004}" type="presParOf" srcId="{C68740D4-6AFE-4A02-A305-987CE5E44DEC}" destId="{C0814608-317F-4902-B543-538ECD20EBF9}" srcOrd="3" destOrd="0" presId="urn:microsoft.com/office/officeart/2005/8/layout/hierarchy3"/>
    <dgm:cxn modelId="{95D4FA1B-B1A5-4423-A292-B1129010FC94}" type="presParOf" srcId="{C68740D4-6AFE-4A02-A305-987CE5E44DEC}" destId="{E1EF4274-9A39-4D19-8B72-024316DDD4A4}" srcOrd="4" destOrd="0" presId="urn:microsoft.com/office/officeart/2005/8/layout/hierarchy3"/>
    <dgm:cxn modelId="{C8056789-5E9A-44D8-800F-EA7076568EA2}" type="presParOf" srcId="{C68740D4-6AFE-4A02-A305-987CE5E44DEC}" destId="{769121E6-FC1F-4F53-A930-6BFE47222996}" srcOrd="5" destOrd="0" presId="urn:microsoft.com/office/officeart/2005/8/layout/hierarchy3"/>
    <dgm:cxn modelId="{306ACCAE-31C3-4B88-B1A2-DC7F74CC3C63}" type="presParOf" srcId="{C68740D4-6AFE-4A02-A305-987CE5E44DEC}" destId="{0C6EACD6-20B0-4452-AF86-611524F2391E}" srcOrd="6" destOrd="0" presId="urn:microsoft.com/office/officeart/2005/8/layout/hierarchy3"/>
    <dgm:cxn modelId="{6423FAF4-B585-4A0C-9C02-9C7A3ED946F2}" type="presParOf" srcId="{C68740D4-6AFE-4A02-A305-987CE5E44DEC}" destId="{0FE25AE9-9F3E-4F92-BC29-476FFE7EA3D9}" srcOrd="7" destOrd="0" presId="urn:microsoft.com/office/officeart/2005/8/layout/hierarchy3"/>
    <dgm:cxn modelId="{34D03F77-26FE-44C5-B98C-F2FEB3EBDE4B}" type="presParOf" srcId="{AAC686A8-6EE6-478B-BD23-8F7E650E8526}" destId="{87D6536C-9854-4C60-A75F-5AD7DD545485}" srcOrd="1" destOrd="0" presId="urn:microsoft.com/office/officeart/2005/8/layout/hierarchy3"/>
    <dgm:cxn modelId="{FCC1D2AE-4280-4A1C-BC53-31E59BDEC122}" type="presParOf" srcId="{87D6536C-9854-4C60-A75F-5AD7DD545485}" destId="{8A3A7C13-4EF9-4FC3-82A0-F93458F65B02}" srcOrd="0" destOrd="0" presId="urn:microsoft.com/office/officeart/2005/8/layout/hierarchy3"/>
    <dgm:cxn modelId="{5AAD7AD1-8CE7-4773-9235-5057B90D5A17}" type="presParOf" srcId="{8A3A7C13-4EF9-4FC3-82A0-F93458F65B02}" destId="{F6070728-B7EC-4803-B679-3E7578A16AD4}" srcOrd="0" destOrd="0" presId="urn:microsoft.com/office/officeart/2005/8/layout/hierarchy3"/>
    <dgm:cxn modelId="{E2673769-E9DD-4D00-9898-319EFED9F100}" type="presParOf" srcId="{8A3A7C13-4EF9-4FC3-82A0-F93458F65B02}" destId="{77D15B56-5599-4BAC-9423-ED9AEE3E0C77}" srcOrd="1" destOrd="0" presId="urn:microsoft.com/office/officeart/2005/8/layout/hierarchy3"/>
    <dgm:cxn modelId="{42539D7E-5D3F-476B-8BD6-EDAD3DA53ECA}" type="presParOf" srcId="{87D6536C-9854-4C60-A75F-5AD7DD545485}" destId="{8F13BFEE-C9C9-4523-8D2C-4A7D58E74BE0}" srcOrd="1" destOrd="0" presId="urn:microsoft.com/office/officeart/2005/8/layout/hierarchy3"/>
    <dgm:cxn modelId="{BE57EA3E-2200-4741-A3A6-FBA2F442EB4F}" type="presParOf" srcId="{8F13BFEE-C9C9-4523-8D2C-4A7D58E74BE0}" destId="{D6F4D09D-20EF-4B13-89A1-2BBF31A43720}" srcOrd="0" destOrd="0" presId="urn:microsoft.com/office/officeart/2005/8/layout/hierarchy3"/>
    <dgm:cxn modelId="{18879414-E92F-43C1-B8EB-66BA3955B238}" type="presParOf" srcId="{8F13BFEE-C9C9-4523-8D2C-4A7D58E74BE0}" destId="{A3B2F619-0612-4051-BA1F-97BA80CEE6BF}" srcOrd="1" destOrd="0" presId="urn:microsoft.com/office/officeart/2005/8/layout/hierarchy3"/>
    <dgm:cxn modelId="{BA3CA8AD-F4E5-4EB4-AD05-9A9DE9AC754D}" type="presParOf" srcId="{8F13BFEE-C9C9-4523-8D2C-4A7D58E74BE0}" destId="{CB24DB08-172C-4D32-9FBA-0DB736274E72}" srcOrd="2" destOrd="0" presId="urn:microsoft.com/office/officeart/2005/8/layout/hierarchy3"/>
    <dgm:cxn modelId="{4DB59FBB-268D-41C2-B37C-5819BFF16A6E}" type="presParOf" srcId="{8F13BFEE-C9C9-4523-8D2C-4A7D58E74BE0}" destId="{0BF4939F-C011-4A87-A4A1-CDEE5E690DEF}" srcOrd="3" destOrd="0" presId="urn:microsoft.com/office/officeart/2005/8/layout/hierarchy3"/>
    <dgm:cxn modelId="{4570E956-3363-4F88-89F8-26BC2EA12BC6}" type="presParOf" srcId="{8F13BFEE-C9C9-4523-8D2C-4A7D58E74BE0}" destId="{A319E135-1EBD-46C3-9AE3-62DA73FDDFC5}" srcOrd="4" destOrd="0" presId="urn:microsoft.com/office/officeart/2005/8/layout/hierarchy3"/>
    <dgm:cxn modelId="{C95A86B5-1083-47E4-B6BB-999759942687}" type="presParOf" srcId="{8F13BFEE-C9C9-4523-8D2C-4A7D58E74BE0}" destId="{A8F5DF10-B6AE-4259-AD57-37A01A893B21}" srcOrd="5" destOrd="0" presId="urn:microsoft.com/office/officeart/2005/8/layout/hierarchy3"/>
    <dgm:cxn modelId="{ABB9F239-59DC-4FDB-BB14-37FDA5C815CF}" type="presParOf" srcId="{8F13BFEE-C9C9-4523-8D2C-4A7D58E74BE0}" destId="{2C032CB9-28B2-4ECD-B94A-7A5EE40827D5}" srcOrd="6" destOrd="0" presId="urn:microsoft.com/office/officeart/2005/8/layout/hierarchy3"/>
    <dgm:cxn modelId="{AED463D7-E95B-44D6-801F-8272BB7B68E1}" type="presParOf" srcId="{8F13BFEE-C9C9-4523-8D2C-4A7D58E74BE0}" destId="{D03205DF-EF19-4466-BD99-EA6118452CDE}" srcOrd="7" destOrd="0" presId="urn:microsoft.com/office/officeart/2005/8/layout/hierarchy3"/>
  </dgm:cxnLst>
  <dgm:bg>
    <a:effectLst>
      <a:glow rad="1016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4AE59A-B452-4020-A6D3-AE088362862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8FFDAA-5F4D-4B70-A571-1A1BEF2810A8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i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3600E2-794E-4662-B64B-52B458E55A24}" type="parTrans" cxnId="{66D9E8F6-5F62-4502-A61C-C7F79583CF02}">
      <dgm:prSet/>
      <dgm:spPr/>
      <dgm:t>
        <a:bodyPr/>
        <a:lstStyle/>
        <a:p>
          <a:endParaRPr lang="ru-RU"/>
        </a:p>
      </dgm:t>
    </dgm:pt>
    <dgm:pt modelId="{04BD6446-7CA8-41FD-9581-92DE4ACFF8A2}" type="sibTrans" cxnId="{66D9E8F6-5F62-4502-A61C-C7F79583CF02}">
      <dgm:prSet/>
      <dgm:spPr/>
      <dgm:t>
        <a:bodyPr/>
        <a:lstStyle/>
        <a:p>
          <a:endParaRPr lang="ru-RU"/>
        </a:p>
      </dgm:t>
    </dgm:pt>
    <dgm:pt modelId="{17751656-FE78-48FE-A1B1-B9E4279DFC48}">
      <dgm:prSet phldrT="[Текст]" custT="1"/>
      <dgm:spPr>
        <a:solidFill>
          <a:srgbClr val="FFFF99">
            <a:alpha val="90000"/>
          </a:srgb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400" b="1" i="1" dirty="0" smtClean="0"/>
            <a:t>Исследовательский проект</a:t>
          </a:r>
          <a:endParaRPr lang="ru-RU" sz="1400" b="1" i="1" dirty="0"/>
        </a:p>
      </dgm:t>
    </dgm:pt>
    <dgm:pt modelId="{A5DDD5F9-D088-4B7C-929B-74201F28547C}" type="parTrans" cxnId="{46FA9F2A-554D-4B5B-976B-2013D140CD4C}">
      <dgm:prSet/>
      <dgm:spPr/>
      <dgm:t>
        <a:bodyPr/>
        <a:lstStyle/>
        <a:p>
          <a:endParaRPr lang="ru-RU"/>
        </a:p>
      </dgm:t>
    </dgm:pt>
    <dgm:pt modelId="{7BDFB547-7B4D-4EC8-9BF5-FC558BE89F55}" type="sibTrans" cxnId="{46FA9F2A-554D-4B5B-976B-2013D140CD4C}">
      <dgm:prSet/>
      <dgm:spPr/>
      <dgm:t>
        <a:bodyPr/>
        <a:lstStyle/>
        <a:p>
          <a:endParaRPr lang="ru-RU"/>
        </a:p>
      </dgm:t>
    </dgm:pt>
    <dgm:pt modelId="{A2D36795-4DEB-4D60-B16E-368AF387A5EF}">
      <dgm:prSet phldrT="[Текст]" custT="1"/>
      <dgm:spPr>
        <a:solidFill>
          <a:srgbClr val="FFFF99">
            <a:alpha val="89804"/>
          </a:srgb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400" b="1" i="1" dirty="0" smtClean="0"/>
            <a:t>Творческий  проект</a:t>
          </a:r>
          <a:endParaRPr lang="ru-RU" sz="1400" b="1" i="1" dirty="0"/>
        </a:p>
      </dgm:t>
    </dgm:pt>
    <dgm:pt modelId="{03AD97EF-8053-4E17-A0A6-8E884C1543EA}" type="parTrans" cxnId="{BE4EB55B-4DFE-4B6B-A83A-09BF5CC053B7}">
      <dgm:prSet/>
      <dgm:spPr/>
      <dgm:t>
        <a:bodyPr/>
        <a:lstStyle/>
        <a:p>
          <a:endParaRPr lang="ru-RU"/>
        </a:p>
      </dgm:t>
    </dgm:pt>
    <dgm:pt modelId="{94A02F9B-17B8-4B59-8B82-E99C471A8854}" type="sibTrans" cxnId="{BE4EB55B-4DFE-4B6B-A83A-09BF5CC053B7}">
      <dgm:prSet/>
      <dgm:spPr/>
      <dgm:t>
        <a:bodyPr/>
        <a:lstStyle/>
        <a:p>
          <a:endParaRPr lang="ru-RU"/>
        </a:p>
      </dgm:t>
    </dgm:pt>
    <dgm:pt modelId="{EE0A4BA9-CBFA-4AFE-B0FA-C21AD1C020D1}">
      <dgm:prSet phldrT="[Текст]" custT="1"/>
      <dgm:spPr>
        <a:solidFill>
          <a:srgbClr val="FF33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sz="18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Дидактические игры</a:t>
          </a:r>
          <a:endParaRPr lang="ru-RU" sz="1800" b="1" i="1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AAB20E-6169-41C3-A49A-984E21D21B64}" type="parTrans" cxnId="{AF6D505E-2FF1-46CE-B675-F089FC83E351}">
      <dgm:prSet/>
      <dgm:spPr/>
      <dgm:t>
        <a:bodyPr/>
        <a:lstStyle/>
        <a:p>
          <a:endParaRPr lang="ru-RU"/>
        </a:p>
      </dgm:t>
    </dgm:pt>
    <dgm:pt modelId="{026B4C40-8FDC-4F35-878C-797A42989A8A}" type="sibTrans" cxnId="{AF6D505E-2FF1-46CE-B675-F089FC83E351}">
      <dgm:prSet/>
      <dgm:spPr/>
      <dgm:t>
        <a:bodyPr/>
        <a:lstStyle/>
        <a:p>
          <a:endParaRPr lang="ru-RU"/>
        </a:p>
      </dgm:t>
    </dgm:pt>
    <dgm:pt modelId="{A0A1DD85-7A5F-4BB7-9B4A-1FEF6488F656}">
      <dgm:prSet custT="1"/>
      <dgm:spPr>
        <a:solidFill>
          <a:srgbClr val="FFFF99">
            <a:alpha val="90000"/>
          </a:srgbClr>
        </a:solidFill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Нормативный  проект (нормы и правила поведения в детском </a:t>
          </a:r>
        </a:p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1" dirty="0" smtClean="0"/>
            <a:t>коллективе).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8DE0DACF-1926-4D3B-9042-6C2EA662290F}" type="parTrans" cxnId="{491BCDE1-1CD4-45AD-B73D-FE03BE73A848}">
      <dgm:prSet/>
      <dgm:spPr/>
      <dgm:t>
        <a:bodyPr/>
        <a:lstStyle/>
        <a:p>
          <a:endParaRPr lang="ru-RU"/>
        </a:p>
      </dgm:t>
    </dgm:pt>
    <dgm:pt modelId="{38F3017B-4888-4BAB-8806-7ADB3FC8FB08}" type="sibTrans" cxnId="{491BCDE1-1CD4-45AD-B73D-FE03BE73A848}">
      <dgm:prSet/>
      <dgm:spPr/>
      <dgm:t>
        <a:bodyPr/>
        <a:lstStyle/>
        <a:p>
          <a:endParaRPr lang="ru-RU"/>
        </a:p>
      </dgm:t>
    </dgm:pt>
    <dgm:pt modelId="{14316052-10F5-459C-B46C-33EF70285415}" type="pres">
      <dgm:prSet presAssocID="{074AE59A-B452-4020-A6D3-AE08836286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B7A3D4-1002-4D20-A30C-F260CCC0CBF0}" type="pres">
      <dgm:prSet presAssocID="{6A8FFDAA-5F4D-4B70-A571-1A1BEF2810A8}" presName="root" presStyleCnt="0"/>
      <dgm:spPr/>
    </dgm:pt>
    <dgm:pt modelId="{B7644DF9-2CC4-4607-B276-CFC68419B9BB}" type="pres">
      <dgm:prSet presAssocID="{6A8FFDAA-5F4D-4B70-A571-1A1BEF2810A8}" presName="rootComposite" presStyleCnt="0"/>
      <dgm:spPr/>
    </dgm:pt>
    <dgm:pt modelId="{FCDE7DB0-CC29-4332-86ED-91AC7224B8E2}" type="pres">
      <dgm:prSet presAssocID="{6A8FFDAA-5F4D-4B70-A571-1A1BEF2810A8}" presName="rootText" presStyleLbl="node1" presStyleIdx="0" presStyleCnt="2" custScaleX="107258" custScaleY="105009" custLinFactNeighborX="8113" custLinFactNeighborY="-27769"/>
      <dgm:spPr/>
      <dgm:t>
        <a:bodyPr/>
        <a:lstStyle/>
        <a:p>
          <a:endParaRPr lang="ru-RU"/>
        </a:p>
      </dgm:t>
    </dgm:pt>
    <dgm:pt modelId="{B7791296-47F7-40B4-A031-238306F7D79F}" type="pres">
      <dgm:prSet presAssocID="{6A8FFDAA-5F4D-4B70-A571-1A1BEF2810A8}" presName="rootConnector" presStyleLbl="node1" presStyleIdx="0" presStyleCnt="2"/>
      <dgm:spPr/>
      <dgm:t>
        <a:bodyPr/>
        <a:lstStyle/>
        <a:p>
          <a:endParaRPr lang="ru-RU"/>
        </a:p>
      </dgm:t>
    </dgm:pt>
    <dgm:pt modelId="{C4DEA2D8-BCD8-46AB-8009-C594F5235F55}" type="pres">
      <dgm:prSet presAssocID="{6A8FFDAA-5F4D-4B70-A571-1A1BEF2810A8}" presName="childShape" presStyleCnt="0"/>
      <dgm:spPr/>
    </dgm:pt>
    <dgm:pt modelId="{E8EFF4BA-8009-437A-AC4A-EB370A596FC0}" type="pres">
      <dgm:prSet presAssocID="{A5DDD5F9-D088-4B7C-929B-74201F28547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EC1EDD9C-1BAD-45CD-86B0-D95F880D77C7}" type="pres">
      <dgm:prSet presAssocID="{17751656-FE78-48FE-A1B1-B9E4279DFC48}" presName="childText" presStyleLbl="bgAcc1" presStyleIdx="0" presStyleCnt="3" custScaleX="134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E70DC-BD03-4A68-A8AB-107E3526FC4E}" type="pres">
      <dgm:prSet presAssocID="{03AD97EF-8053-4E17-A0A6-8E884C1543E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1A1C0432-05C3-4E02-A06B-A906F231B3AA}" type="pres">
      <dgm:prSet presAssocID="{A2D36795-4DEB-4D60-B16E-368AF387A5EF}" presName="childText" presStyleLbl="bgAcc1" presStyleIdx="1" presStyleCnt="3" custScaleX="135193" custLinFactNeighborX="-357" custLinFactNeighborY="-3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086CE-963D-45F3-AC5F-1627CD5B4363}" type="pres">
      <dgm:prSet presAssocID="{8DE0DACF-1926-4D3B-9042-6C2EA662290F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0F91909-7502-4D68-AA75-CB71F169435C}" type="pres">
      <dgm:prSet presAssocID="{A0A1DD85-7A5F-4BB7-9B4A-1FEF6488F656}" presName="childText" presStyleLbl="bgAcc1" presStyleIdx="2" presStyleCnt="3" custScaleX="134479" custScaleY="134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841D1-145D-445D-934C-2BC2608CC44D}" type="pres">
      <dgm:prSet presAssocID="{EE0A4BA9-CBFA-4AFE-B0FA-C21AD1C020D1}" presName="root" presStyleCnt="0"/>
      <dgm:spPr/>
    </dgm:pt>
    <dgm:pt modelId="{C0608083-533B-4C8F-A77F-9700BD86774C}" type="pres">
      <dgm:prSet presAssocID="{EE0A4BA9-CBFA-4AFE-B0FA-C21AD1C020D1}" presName="rootComposite" presStyleCnt="0"/>
      <dgm:spPr/>
    </dgm:pt>
    <dgm:pt modelId="{C9108A2E-ACF1-4E7A-9E28-22FA451E9B1F}" type="pres">
      <dgm:prSet presAssocID="{EE0A4BA9-CBFA-4AFE-B0FA-C21AD1C020D1}" presName="rootText" presStyleLbl="node1" presStyleIdx="1" presStyleCnt="2" custScaleX="102349" custScaleY="108796" custLinFactNeighborX="308" custLinFactNeighborY="-24036"/>
      <dgm:spPr/>
      <dgm:t>
        <a:bodyPr/>
        <a:lstStyle/>
        <a:p>
          <a:endParaRPr lang="ru-RU"/>
        </a:p>
      </dgm:t>
    </dgm:pt>
    <dgm:pt modelId="{F1CB371B-2265-45D2-BCA4-FFDA5E9367B2}" type="pres">
      <dgm:prSet presAssocID="{EE0A4BA9-CBFA-4AFE-B0FA-C21AD1C020D1}" presName="rootConnector" presStyleLbl="node1" presStyleIdx="1" presStyleCnt="2"/>
      <dgm:spPr/>
      <dgm:t>
        <a:bodyPr/>
        <a:lstStyle/>
        <a:p>
          <a:endParaRPr lang="ru-RU"/>
        </a:p>
      </dgm:t>
    </dgm:pt>
    <dgm:pt modelId="{ACFD4D5C-C2E0-4F0B-852F-2C4B67B20695}" type="pres">
      <dgm:prSet presAssocID="{EE0A4BA9-CBFA-4AFE-B0FA-C21AD1C020D1}" presName="childShape" presStyleCnt="0"/>
      <dgm:spPr/>
    </dgm:pt>
  </dgm:ptLst>
  <dgm:cxnLst>
    <dgm:cxn modelId="{C1998A25-5E97-4A17-B5FA-3DBBB3A2658D}" type="presOf" srcId="{074AE59A-B452-4020-A6D3-AE0883628627}" destId="{14316052-10F5-459C-B46C-33EF70285415}" srcOrd="0" destOrd="0" presId="urn:microsoft.com/office/officeart/2005/8/layout/hierarchy3"/>
    <dgm:cxn modelId="{58DC728A-5CBF-402D-B6B6-2E9EBCCF760D}" type="presOf" srcId="{A2D36795-4DEB-4D60-B16E-368AF387A5EF}" destId="{1A1C0432-05C3-4E02-A06B-A906F231B3AA}" srcOrd="0" destOrd="0" presId="urn:microsoft.com/office/officeart/2005/8/layout/hierarchy3"/>
    <dgm:cxn modelId="{60ADCB6A-505A-4B07-BC30-66D4DFBE8FD0}" type="presOf" srcId="{6A8FFDAA-5F4D-4B70-A571-1A1BEF2810A8}" destId="{B7791296-47F7-40B4-A031-238306F7D79F}" srcOrd="1" destOrd="0" presId="urn:microsoft.com/office/officeart/2005/8/layout/hierarchy3"/>
    <dgm:cxn modelId="{0AE6F8AC-360C-4054-AAB1-8EBCD244781E}" type="presOf" srcId="{6A8FFDAA-5F4D-4B70-A571-1A1BEF2810A8}" destId="{FCDE7DB0-CC29-4332-86ED-91AC7224B8E2}" srcOrd="0" destOrd="0" presId="urn:microsoft.com/office/officeart/2005/8/layout/hierarchy3"/>
    <dgm:cxn modelId="{66D9E8F6-5F62-4502-A61C-C7F79583CF02}" srcId="{074AE59A-B452-4020-A6D3-AE0883628627}" destId="{6A8FFDAA-5F4D-4B70-A571-1A1BEF2810A8}" srcOrd="0" destOrd="0" parTransId="{563600E2-794E-4662-B64B-52B458E55A24}" sibTransId="{04BD6446-7CA8-41FD-9581-92DE4ACFF8A2}"/>
    <dgm:cxn modelId="{C4335101-E3A6-4007-AE83-D3BCDBB43398}" type="presOf" srcId="{8DE0DACF-1926-4D3B-9042-6C2EA662290F}" destId="{7AD086CE-963D-45F3-AC5F-1627CD5B4363}" srcOrd="0" destOrd="0" presId="urn:microsoft.com/office/officeart/2005/8/layout/hierarchy3"/>
    <dgm:cxn modelId="{E8A18221-2A9F-45C9-989E-F7341808B1D3}" type="presOf" srcId="{EE0A4BA9-CBFA-4AFE-B0FA-C21AD1C020D1}" destId="{C9108A2E-ACF1-4E7A-9E28-22FA451E9B1F}" srcOrd="0" destOrd="0" presId="urn:microsoft.com/office/officeart/2005/8/layout/hierarchy3"/>
    <dgm:cxn modelId="{BE4EB55B-4DFE-4B6B-A83A-09BF5CC053B7}" srcId="{6A8FFDAA-5F4D-4B70-A571-1A1BEF2810A8}" destId="{A2D36795-4DEB-4D60-B16E-368AF387A5EF}" srcOrd="1" destOrd="0" parTransId="{03AD97EF-8053-4E17-A0A6-8E884C1543EA}" sibTransId="{94A02F9B-17B8-4B59-8B82-E99C471A8854}"/>
    <dgm:cxn modelId="{C85021E3-F5A0-4DAB-A4DC-1324739C9D33}" type="presOf" srcId="{03AD97EF-8053-4E17-A0A6-8E884C1543EA}" destId="{6CBE70DC-BD03-4A68-A8AB-107E3526FC4E}" srcOrd="0" destOrd="0" presId="urn:microsoft.com/office/officeart/2005/8/layout/hierarchy3"/>
    <dgm:cxn modelId="{491BCDE1-1CD4-45AD-B73D-FE03BE73A848}" srcId="{6A8FFDAA-5F4D-4B70-A571-1A1BEF2810A8}" destId="{A0A1DD85-7A5F-4BB7-9B4A-1FEF6488F656}" srcOrd="2" destOrd="0" parTransId="{8DE0DACF-1926-4D3B-9042-6C2EA662290F}" sibTransId="{38F3017B-4888-4BAB-8806-7ADB3FC8FB08}"/>
    <dgm:cxn modelId="{66907722-3893-4254-9EDE-3BBF6FDF54E0}" type="presOf" srcId="{A5DDD5F9-D088-4B7C-929B-74201F28547C}" destId="{E8EFF4BA-8009-437A-AC4A-EB370A596FC0}" srcOrd="0" destOrd="0" presId="urn:microsoft.com/office/officeart/2005/8/layout/hierarchy3"/>
    <dgm:cxn modelId="{46FA9F2A-554D-4B5B-976B-2013D140CD4C}" srcId="{6A8FFDAA-5F4D-4B70-A571-1A1BEF2810A8}" destId="{17751656-FE78-48FE-A1B1-B9E4279DFC48}" srcOrd="0" destOrd="0" parTransId="{A5DDD5F9-D088-4B7C-929B-74201F28547C}" sibTransId="{7BDFB547-7B4D-4EC8-9BF5-FC558BE89F55}"/>
    <dgm:cxn modelId="{059E45EC-8209-47D7-A71C-65571F8D07BC}" type="presOf" srcId="{A0A1DD85-7A5F-4BB7-9B4A-1FEF6488F656}" destId="{80F91909-7502-4D68-AA75-CB71F169435C}" srcOrd="0" destOrd="0" presId="urn:microsoft.com/office/officeart/2005/8/layout/hierarchy3"/>
    <dgm:cxn modelId="{AF6D505E-2FF1-46CE-B675-F089FC83E351}" srcId="{074AE59A-B452-4020-A6D3-AE0883628627}" destId="{EE0A4BA9-CBFA-4AFE-B0FA-C21AD1C020D1}" srcOrd="1" destOrd="0" parTransId="{51AAB20E-6169-41C3-A49A-984E21D21B64}" sibTransId="{026B4C40-8FDC-4F35-878C-797A42989A8A}"/>
    <dgm:cxn modelId="{502CA798-CEEA-4A84-B2B9-A7C21AD3C441}" type="presOf" srcId="{17751656-FE78-48FE-A1B1-B9E4279DFC48}" destId="{EC1EDD9C-1BAD-45CD-86B0-D95F880D77C7}" srcOrd="0" destOrd="0" presId="urn:microsoft.com/office/officeart/2005/8/layout/hierarchy3"/>
    <dgm:cxn modelId="{CDF8B85B-987C-4C4B-8E23-6D7F50820F70}" type="presOf" srcId="{EE0A4BA9-CBFA-4AFE-B0FA-C21AD1C020D1}" destId="{F1CB371B-2265-45D2-BCA4-FFDA5E9367B2}" srcOrd="1" destOrd="0" presId="urn:microsoft.com/office/officeart/2005/8/layout/hierarchy3"/>
    <dgm:cxn modelId="{DB9B9247-9867-4D92-A3D2-F8D47B784A1A}" type="presParOf" srcId="{14316052-10F5-459C-B46C-33EF70285415}" destId="{4BB7A3D4-1002-4D20-A30C-F260CCC0CBF0}" srcOrd="0" destOrd="0" presId="urn:microsoft.com/office/officeart/2005/8/layout/hierarchy3"/>
    <dgm:cxn modelId="{F9378F3B-D6B3-491B-881D-00E371C2D8BE}" type="presParOf" srcId="{4BB7A3D4-1002-4D20-A30C-F260CCC0CBF0}" destId="{B7644DF9-2CC4-4607-B276-CFC68419B9BB}" srcOrd="0" destOrd="0" presId="urn:microsoft.com/office/officeart/2005/8/layout/hierarchy3"/>
    <dgm:cxn modelId="{9A60C879-492A-47EB-B52A-03712CF71AB0}" type="presParOf" srcId="{B7644DF9-2CC4-4607-B276-CFC68419B9BB}" destId="{FCDE7DB0-CC29-4332-86ED-91AC7224B8E2}" srcOrd="0" destOrd="0" presId="urn:microsoft.com/office/officeart/2005/8/layout/hierarchy3"/>
    <dgm:cxn modelId="{6693731C-5D84-4A79-80C5-56A6870077E4}" type="presParOf" srcId="{B7644DF9-2CC4-4607-B276-CFC68419B9BB}" destId="{B7791296-47F7-40B4-A031-238306F7D79F}" srcOrd="1" destOrd="0" presId="urn:microsoft.com/office/officeart/2005/8/layout/hierarchy3"/>
    <dgm:cxn modelId="{D7C81CA4-3BC4-467D-A31F-1C60B4D5B2D8}" type="presParOf" srcId="{4BB7A3D4-1002-4D20-A30C-F260CCC0CBF0}" destId="{C4DEA2D8-BCD8-46AB-8009-C594F5235F55}" srcOrd="1" destOrd="0" presId="urn:microsoft.com/office/officeart/2005/8/layout/hierarchy3"/>
    <dgm:cxn modelId="{68E52108-A5F1-46C3-BC7C-23FF790B6C18}" type="presParOf" srcId="{C4DEA2D8-BCD8-46AB-8009-C594F5235F55}" destId="{E8EFF4BA-8009-437A-AC4A-EB370A596FC0}" srcOrd="0" destOrd="0" presId="urn:microsoft.com/office/officeart/2005/8/layout/hierarchy3"/>
    <dgm:cxn modelId="{645AACB2-278A-4AB6-9867-9DA178E71AA6}" type="presParOf" srcId="{C4DEA2D8-BCD8-46AB-8009-C594F5235F55}" destId="{EC1EDD9C-1BAD-45CD-86B0-D95F880D77C7}" srcOrd="1" destOrd="0" presId="urn:microsoft.com/office/officeart/2005/8/layout/hierarchy3"/>
    <dgm:cxn modelId="{637DF930-F78C-439F-9FE2-BFBA7688305F}" type="presParOf" srcId="{C4DEA2D8-BCD8-46AB-8009-C594F5235F55}" destId="{6CBE70DC-BD03-4A68-A8AB-107E3526FC4E}" srcOrd="2" destOrd="0" presId="urn:microsoft.com/office/officeart/2005/8/layout/hierarchy3"/>
    <dgm:cxn modelId="{CD4FC68B-99F0-4292-BB5A-D438E7B536EE}" type="presParOf" srcId="{C4DEA2D8-BCD8-46AB-8009-C594F5235F55}" destId="{1A1C0432-05C3-4E02-A06B-A906F231B3AA}" srcOrd="3" destOrd="0" presId="urn:microsoft.com/office/officeart/2005/8/layout/hierarchy3"/>
    <dgm:cxn modelId="{21285BBB-8DF9-4B31-BDD7-0F64DBA1DF3C}" type="presParOf" srcId="{C4DEA2D8-BCD8-46AB-8009-C594F5235F55}" destId="{7AD086CE-963D-45F3-AC5F-1627CD5B4363}" srcOrd="4" destOrd="0" presId="urn:microsoft.com/office/officeart/2005/8/layout/hierarchy3"/>
    <dgm:cxn modelId="{91ECACFB-A244-421B-B500-8E25C66708BD}" type="presParOf" srcId="{C4DEA2D8-BCD8-46AB-8009-C594F5235F55}" destId="{80F91909-7502-4D68-AA75-CB71F169435C}" srcOrd="5" destOrd="0" presId="urn:microsoft.com/office/officeart/2005/8/layout/hierarchy3"/>
    <dgm:cxn modelId="{0E3F33B8-1D86-4393-851F-4F3401FBBB41}" type="presParOf" srcId="{14316052-10F5-459C-B46C-33EF70285415}" destId="{8E8841D1-145D-445D-934C-2BC2608CC44D}" srcOrd="1" destOrd="0" presId="urn:microsoft.com/office/officeart/2005/8/layout/hierarchy3"/>
    <dgm:cxn modelId="{8078F553-B5DD-416C-97FD-57405265CF83}" type="presParOf" srcId="{8E8841D1-145D-445D-934C-2BC2608CC44D}" destId="{C0608083-533B-4C8F-A77F-9700BD86774C}" srcOrd="0" destOrd="0" presId="urn:microsoft.com/office/officeart/2005/8/layout/hierarchy3"/>
    <dgm:cxn modelId="{0FB3A2B9-1B67-47EF-BA4F-7EFD4C8E15CF}" type="presParOf" srcId="{C0608083-533B-4C8F-A77F-9700BD86774C}" destId="{C9108A2E-ACF1-4E7A-9E28-22FA451E9B1F}" srcOrd="0" destOrd="0" presId="urn:microsoft.com/office/officeart/2005/8/layout/hierarchy3"/>
    <dgm:cxn modelId="{A22620F9-E6AD-492B-903A-3CC4B2401E6A}" type="presParOf" srcId="{C0608083-533B-4C8F-A77F-9700BD86774C}" destId="{F1CB371B-2265-45D2-BCA4-FFDA5E9367B2}" srcOrd="1" destOrd="0" presId="urn:microsoft.com/office/officeart/2005/8/layout/hierarchy3"/>
    <dgm:cxn modelId="{99F0DFFC-DE48-4336-A249-B96F811D1D52}" type="presParOf" srcId="{8E8841D1-145D-445D-934C-2BC2608CC44D}" destId="{ACFD4D5C-C2E0-4F0B-852F-2C4B67B20695}" srcOrd="1" destOrd="0" presId="urn:microsoft.com/office/officeart/2005/8/layout/hierarchy3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6612EC-668E-4DDF-B09C-8E19A20D9CC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27246-F4C5-4DA4-8D1F-AD333C56E474}">
      <dgm:prSet phldrT="[Текст]" custT="1"/>
      <dgm:spPr>
        <a:solidFill>
          <a:srgbClr val="FFFF99"/>
        </a:solidFill>
        <a:ln>
          <a:solidFill>
            <a:schemeClr val="tx1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8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Ознакомление с пред</a:t>
          </a:r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метным миром (название, функция, назначение, свойства и качества предмета)</a:t>
          </a:r>
          <a:endParaRPr lang="ru-RU" sz="1800" dirty="0" smtClean="0">
            <a:solidFill>
              <a:srgbClr val="7030A0"/>
            </a:solidFill>
          </a:endParaRP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059285BE-F234-4991-842C-A796738DD2B5}" type="parTrans" cxnId="{A6191392-CD9D-493D-9B93-7692C89EFB22}">
      <dgm:prSet/>
      <dgm:spPr/>
      <dgm:t>
        <a:bodyPr/>
        <a:lstStyle/>
        <a:p>
          <a:endParaRPr lang="ru-RU"/>
        </a:p>
      </dgm:t>
    </dgm:pt>
    <dgm:pt modelId="{A83AC967-81B5-4068-BE3F-3F019FC432A3}" type="sibTrans" cxnId="{A6191392-CD9D-493D-9B93-7692C89EFB22}">
      <dgm:prSet/>
      <dgm:spPr/>
      <dgm:t>
        <a:bodyPr/>
        <a:lstStyle/>
        <a:p>
          <a:endParaRPr lang="ru-RU"/>
        </a:p>
      </dgm:t>
    </dgm:pt>
    <dgm:pt modelId="{C852112D-0702-44C8-B0AC-93532AA3B82D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innerShdw blurRad="63500" dist="508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Восприятие предмета как творения человеческой мысли и результата труда</a:t>
          </a:r>
          <a:endParaRPr lang="ru-RU" sz="1800" dirty="0">
            <a:solidFill>
              <a:srgbClr val="7030A0"/>
            </a:solidFill>
          </a:endParaRPr>
        </a:p>
      </dgm:t>
    </dgm:pt>
    <dgm:pt modelId="{7E1D8796-F84E-4AC9-8920-69400F815CFD}" type="parTrans" cxnId="{96C60189-E1D2-49E8-BF41-0F8BFC68C66B}">
      <dgm:prSet/>
      <dgm:spPr/>
      <dgm:t>
        <a:bodyPr/>
        <a:lstStyle/>
        <a:p>
          <a:endParaRPr lang="ru-RU"/>
        </a:p>
      </dgm:t>
    </dgm:pt>
    <dgm:pt modelId="{1F107F76-F88E-4EAC-B3FB-85A654C5C171}" type="sibTrans" cxnId="{96C60189-E1D2-49E8-BF41-0F8BFC68C66B}">
      <dgm:prSet/>
      <dgm:spPr/>
      <dgm:t>
        <a:bodyPr/>
        <a:lstStyle/>
        <a:p>
          <a:endParaRPr lang="ru-RU"/>
        </a:p>
      </dgm:t>
    </dgm:pt>
    <dgm:pt modelId="{5B8CDA3A-E8D3-4378-840C-5508901EDDFA}">
      <dgm:prSet custT="1"/>
      <dgm:spPr>
        <a:solidFill>
          <a:schemeClr val="bg2">
            <a:lumMod val="40000"/>
            <a:lumOff val="60000"/>
          </a:schemeClr>
        </a:solidFill>
        <a:ln>
          <a:solidFill>
            <a:schemeClr val="tx1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Формирование первичных представлений о многообразии предметного окружения</a:t>
          </a:r>
          <a:endParaRPr lang="ru-RU" sz="1800" dirty="0">
            <a:solidFill>
              <a:srgbClr val="7030A0"/>
            </a:solidFill>
          </a:endParaRPr>
        </a:p>
      </dgm:t>
    </dgm:pt>
    <dgm:pt modelId="{DB88F8D9-6F36-4194-A0AE-46632E8D03EF}" type="parTrans" cxnId="{4C058158-FC73-452C-8AF4-4A85C9886F77}">
      <dgm:prSet/>
      <dgm:spPr/>
      <dgm:t>
        <a:bodyPr/>
        <a:lstStyle/>
        <a:p>
          <a:endParaRPr lang="ru-RU"/>
        </a:p>
      </dgm:t>
    </dgm:pt>
    <dgm:pt modelId="{B80ED74E-2300-4B6D-B321-C820D111B086}" type="sibTrans" cxnId="{4C058158-FC73-452C-8AF4-4A85C9886F77}">
      <dgm:prSet/>
      <dgm:spPr/>
      <dgm:t>
        <a:bodyPr/>
        <a:lstStyle/>
        <a:p>
          <a:endParaRPr lang="ru-RU"/>
        </a:p>
      </dgm:t>
    </dgm:pt>
    <dgm:pt modelId="{16FE8324-F765-46C8-AF5A-68429959E5EA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Дать представления о том, что человек создает предметное окружение, изменяет и совершенствует его для себя и других людей, делая жизнь более удобной и комфортной.</a:t>
          </a:r>
          <a:endParaRPr lang="ru-RU" sz="1800" dirty="0">
            <a:solidFill>
              <a:srgbClr val="7030A0"/>
            </a:solidFill>
          </a:endParaRPr>
        </a:p>
      </dgm:t>
    </dgm:pt>
    <dgm:pt modelId="{E6D794F8-E205-4432-866A-E3E91DB05427}" type="parTrans" cxnId="{5828D4BB-8A55-4476-A98F-296017040417}">
      <dgm:prSet/>
      <dgm:spPr/>
      <dgm:t>
        <a:bodyPr/>
        <a:lstStyle/>
        <a:p>
          <a:endParaRPr lang="ru-RU"/>
        </a:p>
      </dgm:t>
    </dgm:pt>
    <dgm:pt modelId="{DCA7100E-712C-4923-A7D9-A51C3EB1C424}" type="sibTrans" cxnId="{5828D4BB-8A55-4476-A98F-296017040417}">
      <dgm:prSet/>
      <dgm:spPr/>
      <dgm:t>
        <a:bodyPr/>
        <a:lstStyle/>
        <a:p>
          <a:endParaRPr lang="ru-RU"/>
        </a:p>
      </dgm:t>
    </dgm:pt>
    <dgm:pt modelId="{1EEB7210-A4AC-4330-A7A4-4381BFFBE5DE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Развитие умения устанавливать причинно-следственные связи между миром предметов и природным миром</a:t>
          </a:r>
          <a:r>
            <a:rPr lang="ru-RU" sz="1400" b="1" i="1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.</a:t>
          </a:r>
          <a:endParaRPr lang="ru-RU" sz="1400" b="1" i="1" dirty="0" smtClean="0">
            <a:solidFill>
              <a:schemeClr val="bg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E3FC9E-8FAB-49EC-B5C6-E47906106962}" type="parTrans" cxnId="{15EE9E63-B753-40AE-94FA-F66563FE7CFA}">
      <dgm:prSet/>
      <dgm:spPr/>
      <dgm:t>
        <a:bodyPr/>
        <a:lstStyle/>
        <a:p>
          <a:endParaRPr lang="ru-RU"/>
        </a:p>
      </dgm:t>
    </dgm:pt>
    <dgm:pt modelId="{CF6C4313-3330-474E-8985-518AD4C7198E}" type="sibTrans" cxnId="{15EE9E63-B753-40AE-94FA-F66563FE7CFA}">
      <dgm:prSet/>
      <dgm:spPr/>
      <dgm:t>
        <a:bodyPr/>
        <a:lstStyle/>
        <a:p>
          <a:endParaRPr lang="ru-RU"/>
        </a:p>
      </dgm:t>
    </dgm:pt>
    <dgm:pt modelId="{1E70DC4A-A66C-430C-984E-C8EB21E42E4E}" type="pres">
      <dgm:prSet presAssocID="{3E6612EC-668E-4DDF-B09C-8E19A20D9CC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C2C893-0732-4C2C-948C-060B75CDC3ED}" type="pres">
      <dgm:prSet presAssocID="{D9227246-F4C5-4DA4-8D1F-AD333C56E474}" presName="node" presStyleLbl="node1" presStyleIdx="0" presStyleCnt="5" custScaleX="177400" custScaleY="123713" custRadScaleRad="97656" custRadScaleInc="-11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60F12-4017-4F14-B526-68B2C5B03B24}" type="pres">
      <dgm:prSet presAssocID="{D9227246-F4C5-4DA4-8D1F-AD333C56E474}" presName="spNode" presStyleCnt="0"/>
      <dgm:spPr/>
    </dgm:pt>
    <dgm:pt modelId="{3B62D03F-04E1-4FE2-A323-DB6185FA8A78}" type="pres">
      <dgm:prSet presAssocID="{A83AC967-81B5-4068-BE3F-3F019FC432A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7262C83-5E3F-48F1-A6EA-53E5D3872E03}" type="pres">
      <dgm:prSet presAssocID="{C852112D-0702-44C8-B0AC-93532AA3B82D}" presName="node" presStyleLbl="node1" presStyleIdx="1" presStyleCnt="5" custScaleX="181040" custScaleY="115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FFFF-A33E-4881-BF74-325571712163}" type="pres">
      <dgm:prSet presAssocID="{C852112D-0702-44C8-B0AC-93532AA3B82D}" presName="spNode" presStyleCnt="0"/>
      <dgm:spPr/>
    </dgm:pt>
    <dgm:pt modelId="{34D8DC93-08E9-4048-9A9C-7CCA9665E99D}" type="pres">
      <dgm:prSet presAssocID="{1F107F76-F88E-4EAC-B3FB-85A654C5C17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2D01F53B-287E-47A0-B43F-07FAB0B9C3BE}" type="pres">
      <dgm:prSet presAssocID="{5B8CDA3A-E8D3-4378-840C-5508901EDDFA}" presName="node" presStyleLbl="node1" presStyleIdx="2" presStyleCnt="5" custScaleX="224002" custScaleY="140875" custRadScaleRad="113490" custRadScaleInc="-42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C650E-065F-461E-9500-C2E98CD42F2C}" type="pres">
      <dgm:prSet presAssocID="{5B8CDA3A-E8D3-4378-840C-5508901EDDFA}" presName="spNode" presStyleCnt="0"/>
      <dgm:spPr/>
    </dgm:pt>
    <dgm:pt modelId="{80631E10-FE23-4C28-A41E-D8AA883C972F}" type="pres">
      <dgm:prSet presAssocID="{B80ED74E-2300-4B6D-B321-C820D111B086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8FF11BF-A62A-4EBD-8D6E-31EB02881520}" type="pres">
      <dgm:prSet presAssocID="{16FE8324-F765-46C8-AF5A-68429959E5EA}" presName="node" presStyleLbl="node1" presStyleIdx="3" presStyleCnt="5" custScaleX="215047" custScaleY="132896" custRadScaleRad="106833" custRadScaleInc="3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9F02E-9168-4EB3-BCF0-3F7BC9ADCD31}" type="pres">
      <dgm:prSet presAssocID="{16FE8324-F765-46C8-AF5A-68429959E5EA}" presName="spNode" presStyleCnt="0"/>
      <dgm:spPr/>
    </dgm:pt>
    <dgm:pt modelId="{ED3BF198-50B7-476F-B69E-8982877E4A3A}" type="pres">
      <dgm:prSet presAssocID="{DCA7100E-712C-4923-A7D9-A51C3EB1C42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4E227BA1-98D4-4701-A641-EAAD14E55710}" type="pres">
      <dgm:prSet presAssocID="{1EEB7210-A4AC-4330-A7A4-4381BFFBE5DE}" presName="node" presStyleLbl="node1" presStyleIdx="4" presStyleCnt="5" custScaleX="178639" custScaleY="118909" custRadScaleRad="104151" custRadScaleInc="-5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286A7-4B24-4499-AEDB-4D2D2A5D1704}" type="pres">
      <dgm:prSet presAssocID="{1EEB7210-A4AC-4330-A7A4-4381BFFBE5DE}" presName="spNode" presStyleCnt="0"/>
      <dgm:spPr/>
    </dgm:pt>
    <dgm:pt modelId="{A56140A2-8569-458A-9A7E-86EACB5D2E45}" type="pres">
      <dgm:prSet presAssocID="{CF6C4313-3330-474E-8985-518AD4C7198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6C60189-E1D2-49E8-BF41-0F8BFC68C66B}" srcId="{3E6612EC-668E-4DDF-B09C-8E19A20D9CC4}" destId="{C852112D-0702-44C8-B0AC-93532AA3B82D}" srcOrd="1" destOrd="0" parTransId="{7E1D8796-F84E-4AC9-8920-69400F815CFD}" sibTransId="{1F107F76-F88E-4EAC-B3FB-85A654C5C171}"/>
    <dgm:cxn modelId="{EB4C1F3E-408B-467E-BE0C-332AF2FECA65}" type="presOf" srcId="{DCA7100E-712C-4923-A7D9-A51C3EB1C424}" destId="{ED3BF198-50B7-476F-B69E-8982877E4A3A}" srcOrd="0" destOrd="0" presId="urn:microsoft.com/office/officeart/2005/8/layout/cycle6"/>
    <dgm:cxn modelId="{5BAA8DE6-451C-43F0-9599-124FD611AB06}" type="presOf" srcId="{B80ED74E-2300-4B6D-B321-C820D111B086}" destId="{80631E10-FE23-4C28-A41E-D8AA883C972F}" srcOrd="0" destOrd="0" presId="urn:microsoft.com/office/officeart/2005/8/layout/cycle6"/>
    <dgm:cxn modelId="{BFD511F4-9545-47AC-AF75-D7AA584BF99D}" type="presOf" srcId="{1EEB7210-A4AC-4330-A7A4-4381BFFBE5DE}" destId="{4E227BA1-98D4-4701-A641-EAAD14E55710}" srcOrd="0" destOrd="0" presId="urn:microsoft.com/office/officeart/2005/8/layout/cycle6"/>
    <dgm:cxn modelId="{5828D4BB-8A55-4476-A98F-296017040417}" srcId="{3E6612EC-668E-4DDF-B09C-8E19A20D9CC4}" destId="{16FE8324-F765-46C8-AF5A-68429959E5EA}" srcOrd="3" destOrd="0" parTransId="{E6D794F8-E205-4432-866A-E3E91DB05427}" sibTransId="{DCA7100E-712C-4923-A7D9-A51C3EB1C424}"/>
    <dgm:cxn modelId="{A5C6A617-0FF0-4DE3-89DC-581962A04C89}" type="presOf" srcId="{D9227246-F4C5-4DA4-8D1F-AD333C56E474}" destId="{BFC2C893-0732-4C2C-948C-060B75CDC3ED}" srcOrd="0" destOrd="0" presId="urn:microsoft.com/office/officeart/2005/8/layout/cycle6"/>
    <dgm:cxn modelId="{ABFE71E5-5A99-4208-9375-E52D17BF72B4}" type="presOf" srcId="{A83AC967-81B5-4068-BE3F-3F019FC432A3}" destId="{3B62D03F-04E1-4FE2-A323-DB6185FA8A78}" srcOrd="0" destOrd="0" presId="urn:microsoft.com/office/officeart/2005/8/layout/cycle6"/>
    <dgm:cxn modelId="{6F3C80E5-0F98-4CCE-8FC5-B2C6232F9700}" type="presOf" srcId="{3E6612EC-668E-4DDF-B09C-8E19A20D9CC4}" destId="{1E70DC4A-A66C-430C-984E-C8EB21E42E4E}" srcOrd="0" destOrd="0" presId="urn:microsoft.com/office/officeart/2005/8/layout/cycle6"/>
    <dgm:cxn modelId="{4C058158-FC73-452C-8AF4-4A85C9886F77}" srcId="{3E6612EC-668E-4DDF-B09C-8E19A20D9CC4}" destId="{5B8CDA3A-E8D3-4378-840C-5508901EDDFA}" srcOrd="2" destOrd="0" parTransId="{DB88F8D9-6F36-4194-A0AE-46632E8D03EF}" sibTransId="{B80ED74E-2300-4B6D-B321-C820D111B086}"/>
    <dgm:cxn modelId="{2BEDF7DF-4931-4815-95AA-4125A49FA05B}" type="presOf" srcId="{1F107F76-F88E-4EAC-B3FB-85A654C5C171}" destId="{34D8DC93-08E9-4048-9A9C-7CCA9665E99D}" srcOrd="0" destOrd="0" presId="urn:microsoft.com/office/officeart/2005/8/layout/cycle6"/>
    <dgm:cxn modelId="{5DD9F5D9-A3D9-4DED-9260-3CBA0A7E7AAE}" type="presOf" srcId="{16FE8324-F765-46C8-AF5A-68429959E5EA}" destId="{D8FF11BF-A62A-4EBD-8D6E-31EB02881520}" srcOrd="0" destOrd="0" presId="urn:microsoft.com/office/officeart/2005/8/layout/cycle6"/>
    <dgm:cxn modelId="{15EE9E63-B753-40AE-94FA-F66563FE7CFA}" srcId="{3E6612EC-668E-4DDF-B09C-8E19A20D9CC4}" destId="{1EEB7210-A4AC-4330-A7A4-4381BFFBE5DE}" srcOrd="4" destOrd="0" parTransId="{E7E3FC9E-8FAB-49EC-B5C6-E47906106962}" sibTransId="{CF6C4313-3330-474E-8985-518AD4C7198E}"/>
    <dgm:cxn modelId="{85B091D5-2BF8-4988-8A7B-45A604DAFD5E}" type="presOf" srcId="{C852112D-0702-44C8-B0AC-93532AA3B82D}" destId="{F7262C83-5E3F-48F1-A6EA-53E5D3872E03}" srcOrd="0" destOrd="0" presId="urn:microsoft.com/office/officeart/2005/8/layout/cycle6"/>
    <dgm:cxn modelId="{6AB5E48C-C8D1-452B-AA2D-6340B0BEF068}" type="presOf" srcId="{5B8CDA3A-E8D3-4378-840C-5508901EDDFA}" destId="{2D01F53B-287E-47A0-B43F-07FAB0B9C3BE}" srcOrd="0" destOrd="0" presId="urn:microsoft.com/office/officeart/2005/8/layout/cycle6"/>
    <dgm:cxn modelId="{58C41C1B-DC25-4873-A226-F01220DB2EDC}" type="presOf" srcId="{CF6C4313-3330-474E-8985-518AD4C7198E}" destId="{A56140A2-8569-458A-9A7E-86EACB5D2E45}" srcOrd="0" destOrd="0" presId="urn:microsoft.com/office/officeart/2005/8/layout/cycle6"/>
    <dgm:cxn modelId="{A6191392-CD9D-493D-9B93-7692C89EFB22}" srcId="{3E6612EC-668E-4DDF-B09C-8E19A20D9CC4}" destId="{D9227246-F4C5-4DA4-8D1F-AD333C56E474}" srcOrd="0" destOrd="0" parTransId="{059285BE-F234-4991-842C-A796738DD2B5}" sibTransId="{A83AC967-81B5-4068-BE3F-3F019FC432A3}"/>
    <dgm:cxn modelId="{D3131F91-428F-4CEA-8DD3-47A02444035A}" type="presParOf" srcId="{1E70DC4A-A66C-430C-984E-C8EB21E42E4E}" destId="{BFC2C893-0732-4C2C-948C-060B75CDC3ED}" srcOrd="0" destOrd="0" presId="urn:microsoft.com/office/officeart/2005/8/layout/cycle6"/>
    <dgm:cxn modelId="{BACE63B2-4CBE-4F4A-BC6F-9907D6D15DFF}" type="presParOf" srcId="{1E70DC4A-A66C-430C-984E-C8EB21E42E4E}" destId="{1F460F12-4017-4F14-B526-68B2C5B03B24}" srcOrd="1" destOrd="0" presId="urn:microsoft.com/office/officeart/2005/8/layout/cycle6"/>
    <dgm:cxn modelId="{04732CA8-8EC8-474D-96D9-305CC0C71054}" type="presParOf" srcId="{1E70DC4A-A66C-430C-984E-C8EB21E42E4E}" destId="{3B62D03F-04E1-4FE2-A323-DB6185FA8A78}" srcOrd="2" destOrd="0" presId="urn:microsoft.com/office/officeart/2005/8/layout/cycle6"/>
    <dgm:cxn modelId="{CC24755E-C1E1-4B29-B2B6-E9835DA88646}" type="presParOf" srcId="{1E70DC4A-A66C-430C-984E-C8EB21E42E4E}" destId="{F7262C83-5E3F-48F1-A6EA-53E5D3872E03}" srcOrd="3" destOrd="0" presId="urn:microsoft.com/office/officeart/2005/8/layout/cycle6"/>
    <dgm:cxn modelId="{8EE71B83-F696-48D4-A6F9-F887AB591B66}" type="presParOf" srcId="{1E70DC4A-A66C-430C-984E-C8EB21E42E4E}" destId="{C1BEFFFF-A33E-4881-BF74-325571712163}" srcOrd="4" destOrd="0" presId="urn:microsoft.com/office/officeart/2005/8/layout/cycle6"/>
    <dgm:cxn modelId="{9D2DD157-E436-4621-B229-3E1EB714B94F}" type="presParOf" srcId="{1E70DC4A-A66C-430C-984E-C8EB21E42E4E}" destId="{34D8DC93-08E9-4048-9A9C-7CCA9665E99D}" srcOrd="5" destOrd="0" presId="urn:microsoft.com/office/officeart/2005/8/layout/cycle6"/>
    <dgm:cxn modelId="{820AE1A1-9E31-4881-AB69-87E7D387DF9A}" type="presParOf" srcId="{1E70DC4A-A66C-430C-984E-C8EB21E42E4E}" destId="{2D01F53B-287E-47A0-B43F-07FAB0B9C3BE}" srcOrd="6" destOrd="0" presId="urn:microsoft.com/office/officeart/2005/8/layout/cycle6"/>
    <dgm:cxn modelId="{465104AA-14DD-4223-A1CB-F7A8DF5CB627}" type="presParOf" srcId="{1E70DC4A-A66C-430C-984E-C8EB21E42E4E}" destId="{CFDC650E-065F-461E-9500-C2E98CD42F2C}" srcOrd="7" destOrd="0" presId="urn:microsoft.com/office/officeart/2005/8/layout/cycle6"/>
    <dgm:cxn modelId="{6816AAEA-FD59-4252-A40B-A6B0E418DD58}" type="presParOf" srcId="{1E70DC4A-A66C-430C-984E-C8EB21E42E4E}" destId="{80631E10-FE23-4C28-A41E-D8AA883C972F}" srcOrd="8" destOrd="0" presId="urn:microsoft.com/office/officeart/2005/8/layout/cycle6"/>
    <dgm:cxn modelId="{2936F2FC-B130-496D-AD66-D3A13CFBE6B7}" type="presParOf" srcId="{1E70DC4A-A66C-430C-984E-C8EB21E42E4E}" destId="{D8FF11BF-A62A-4EBD-8D6E-31EB02881520}" srcOrd="9" destOrd="0" presId="urn:microsoft.com/office/officeart/2005/8/layout/cycle6"/>
    <dgm:cxn modelId="{EE0747B4-E33A-4372-A33F-F25563D6A738}" type="presParOf" srcId="{1E70DC4A-A66C-430C-984E-C8EB21E42E4E}" destId="{6329F02E-9168-4EB3-BCF0-3F7BC9ADCD31}" srcOrd="10" destOrd="0" presId="urn:microsoft.com/office/officeart/2005/8/layout/cycle6"/>
    <dgm:cxn modelId="{E0B34D68-FAD2-4775-BE2C-588343F2C0AB}" type="presParOf" srcId="{1E70DC4A-A66C-430C-984E-C8EB21E42E4E}" destId="{ED3BF198-50B7-476F-B69E-8982877E4A3A}" srcOrd="11" destOrd="0" presId="urn:microsoft.com/office/officeart/2005/8/layout/cycle6"/>
    <dgm:cxn modelId="{917F6817-E509-4FA2-8A71-FB26966236F7}" type="presParOf" srcId="{1E70DC4A-A66C-430C-984E-C8EB21E42E4E}" destId="{4E227BA1-98D4-4701-A641-EAAD14E55710}" srcOrd="12" destOrd="0" presId="urn:microsoft.com/office/officeart/2005/8/layout/cycle6"/>
    <dgm:cxn modelId="{373C24BD-D1DF-4F5F-8312-C69DDD93DEBF}" type="presParOf" srcId="{1E70DC4A-A66C-430C-984E-C8EB21E42E4E}" destId="{409286A7-4B24-4499-AEDB-4D2D2A5D1704}" srcOrd="13" destOrd="0" presId="urn:microsoft.com/office/officeart/2005/8/layout/cycle6"/>
    <dgm:cxn modelId="{B2A014DD-F459-461B-B8B5-A959865E6FDC}" type="presParOf" srcId="{1E70DC4A-A66C-430C-984E-C8EB21E42E4E}" destId="{A56140A2-8569-458A-9A7E-86EACB5D2E45}" srcOrd="14" destOrd="0" presId="urn:microsoft.com/office/officeart/2005/8/layout/cycle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264C0-F88F-48F2-89EF-5775E9648C43}">
      <dsp:nvSpPr>
        <dsp:cNvPr id="0" name=""/>
        <dsp:cNvSpPr/>
      </dsp:nvSpPr>
      <dsp:spPr>
        <a:xfrm>
          <a:off x="3096340" y="2038183"/>
          <a:ext cx="2590182" cy="21602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C000"/>
              </a:solidFill>
              <a:latin typeface="Times New Roman" pitchFamily="18" charset="0"/>
              <a:ea typeface="MS UI Gothic" pitchFamily="34" charset="-128"/>
              <a:cs typeface="Times New Roman" pitchFamily="18" charset="0"/>
            </a:rPr>
            <a:t>Развитие элементарных математических представлений</a:t>
          </a:r>
          <a:endParaRPr lang="ru-RU" sz="1800" b="1" i="1" kern="1200" dirty="0">
            <a:solidFill>
              <a:srgbClr val="FFC000"/>
            </a:solidFill>
            <a:latin typeface="Times New Roman" pitchFamily="18" charset="0"/>
            <a:ea typeface="MS UI Gothic" pitchFamily="34" charset="-128"/>
            <a:cs typeface="Times New Roman" pitchFamily="18" charset="0"/>
          </a:endParaRPr>
        </a:p>
      </dsp:txBody>
      <dsp:txXfrm>
        <a:off x="3475663" y="2354543"/>
        <a:ext cx="1831536" cy="1527519"/>
      </dsp:txXfrm>
    </dsp:sp>
    <dsp:sp modelId="{1FBF9D40-49A8-4010-8B9D-819B2F3EB80D}">
      <dsp:nvSpPr>
        <dsp:cNvPr id="0" name=""/>
        <dsp:cNvSpPr/>
      </dsp:nvSpPr>
      <dsp:spPr>
        <a:xfrm rot="16278191">
          <a:off x="4304991" y="1906938"/>
          <a:ext cx="227183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227183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12903" y="1919135"/>
        <a:ext cx="11359" cy="11359"/>
      </dsp:txXfrm>
    </dsp:sp>
    <dsp:sp modelId="{1B067F30-408F-41BA-9129-BAF511AF3DE6}">
      <dsp:nvSpPr>
        <dsp:cNvPr id="0" name=""/>
        <dsp:cNvSpPr/>
      </dsp:nvSpPr>
      <dsp:spPr>
        <a:xfrm>
          <a:off x="3260864" y="265608"/>
          <a:ext cx="2355763" cy="15457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Величина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5858" y="491975"/>
        <a:ext cx="1665775" cy="1092996"/>
      </dsp:txXfrm>
    </dsp:sp>
    <dsp:sp modelId="{9547BC51-24B5-469C-B658-07A75D2B3841}">
      <dsp:nvSpPr>
        <dsp:cNvPr id="0" name=""/>
        <dsp:cNvSpPr/>
      </dsp:nvSpPr>
      <dsp:spPr>
        <a:xfrm rot="20256820">
          <a:off x="5542362" y="2570245"/>
          <a:ext cx="272509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272509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71804" y="2581309"/>
        <a:ext cx="13625" cy="13625"/>
      </dsp:txXfrm>
    </dsp:sp>
    <dsp:sp modelId="{753B9735-D685-44E8-8C0B-CCCA33D68482}">
      <dsp:nvSpPr>
        <dsp:cNvPr id="0" name=""/>
        <dsp:cNvSpPr/>
      </dsp:nvSpPr>
      <dsp:spPr>
        <a:xfrm>
          <a:off x="5616617" y="1210101"/>
          <a:ext cx="2578700" cy="1744971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Форма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94259" y="1465646"/>
        <a:ext cx="1823416" cy="1233881"/>
      </dsp:txXfrm>
    </dsp:sp>
    <dsp:sp modelId="{2C546076-4DFD-4559-90E4-59FF27A1FF65}">
      <dsp:nvSpPr>
        <dsp:cNvPr id="0" name=""/>
        <dsp:cNvSpPr/>
      </dsp:nvSpPr>
      <dsp:spPr>
        <a:xfrm rot="1425977">
          <a:off x="5523753" y="3666222"/>
          <a:ext cx="305119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305119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68685" y="3676471"/>
        <a:ext cx="15255" cy="15255"/>
      </dsp:txXfrm>
    </dsp:sp>
    <dsp:sp modelId="{A2F75592-E0DF-47C6-9C8A-41DF8ABAE516}">
      <dsp:nvSpPr>
        <dsp:cNvPr id="0" name=""/>
        <dsp:cNvSpPr/>
      </dsp:nvSpPr>
      <dsp:spPr>
        <a:xfrm>
          <a:off x="5616620" y="3342958"/>
          <a:ext cx="2532668" cy="1744971"/>
        </a:xfrm>
        <a:prstGeom prst="ellipse">
          <a:avLst/>
        </a:prstGeom>
        <a:solidFill>
          <a:srgbClr val="FF0000">
            <a:alpha val="57000"/>
          </a:srgb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Число и цифра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87521" y="3598503"/>
        <a:ext cx="1790866" cy="1233881"/>
      </dsp:txXfrm>
    </dsp:sp>
    <dsp:sp modelId="{FD6B1876-EED5-4D5D-A9A1-52EB07C9EF0E}">
      <dsp:nvSpPr>
        <dsp:cNvPr id="0" name=""/>
        <dsp:cNvSpPr/>
      </dsp:nvSpPr>
      <dsp:spPr>
        <a:xfrm rot="5666272">
          <a:off x="4257950" y="4224400"/>
          <a:ext cx="92498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92498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01887" y="4239964"/>
        <a:ext cx="4624" cy="4624"/>
      </dsp:txXfrm>
    </dsp:sp>
    <dsp:sp modelId="{57798B43-8730-4982-892B-C33D831B3430}">
      <dsp:nvSpPr>
        <dsp:cNvPr id="0" name=""/>
        <dsp:cNvSpPr/>
      </dsp:nvSpPr>
      <dsp:spPr>
        <a:xfrm>
          <a:off x="2952329" y="4287241"/>
          <a:ext cx="2563938" cy="1711397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Ориентировка во времени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27809" y="4537869"/>
        <a:ext cx="1812978" cy="1210141"/>
      </dsp:txXfrm>
    </dsp:sp>
    <dsp:sp modelId="{17099406-1FBA-413D-9722-81AFED754A05}">
      <dsp:nvSpPr>
        <dsp:cNvPr id="0" name=""/>
        <dsp:cNvSpPr/>
      </dsp:nvSpPr>
      <dsp:spPr>
        <a:xfrm rot="9392428">
          <a:off x="2934083" y="3663053"/>
          <a:ext cx="321783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321783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86930" y="3672885"/>
        <a:ext cx="16089" cy="16089"/>
      </dsp:txXfrm>
    </dsp:sp>
    <dsp:sp modelId="{623E1E96-FDB2-4214-8B2F-F630791E1F0D}">
      <dsp:nvSpPr>
        <dsp:cNvPr id="0" name=""/>
        <dsp:cNvSpPr/>
      </dsp:nvSpPr>
      <dsp:spPr>
        <a:xfrm>
          <a:off x="576072" y="3342953"/>
          <a:ext cx="2574477" cy="1744971"/>
        </a:xfrm>
        <a:prstGeom prst="ellips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Ориентировка</a:t>
          </a:r>
          <a:r>
            <a:rPr lang="ru-RU" sz="2000" b="1" i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пространстве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3095" y="3598498"/>
        <a:ext cx="1820431" cy="1233881"/>
      </dsp:txXfrm>
    </dsp:sp>
    <dsp:sp modelId="{6D1B80A2-9025-41B8-B33C-709527913541}">
      <dsp:nvSpPr>
        <dsp:cNvPr id="0" name=""/>
        <dsp:cNvSpPr/>
      </dsp:nvSpPr>
      <dsp:spPr>
        <a:xfrm rot="12040897">
          <a:off x="2976218" y="2612083"/>
          <a:ext cx="243193" cy="35753"/>
        </a:xfrm>
        <a:custGeom>
          <a:avLst/>
          <a:gdLst/>
          <a:ahLst/>
          <a:cxnLst/>
          <a:rect l="0" t="0" r="0" b="0"/>
          <a:pathLst>
            <a:path>
              <a:moveTo>
                <a:pt x="0" y="17876"/>
              </a:moveTo>
              <a:lnTo>
                <a:pt x="243193" y="178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91735" y="2623880"/>
        <a:ext cx="12159" cy="12159"/>
      </dsp:txXfrm>
    </dsp:sp>
    <dsp:sp modelId="{7293A772-ACE2-4B90-9E6E-9739D90B5429}">
      <dsp:nvSpPr>
        <dsp:cNvPr id="0" name=""/>
        <dsp:cNvSpPr/>
      </dsp:nvSpPr>
      <dsp:spPr>
        <a:xfrm>
          <a:off x="576055" y="1282115"/>
          <a:ext cx="2567044" cy="1760815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Количество и счет</a:t>
          </a:r>
          <a:endParaRPr lang="ru-RU" sz="20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1990" y="1539980"/>
        <a:ext cx="1815174" cy="1245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5A082-A041-43A8-BA28-3C13DE43374B}">
      <dsp:nvSpPr>
        <dsp:cNvPr id="0" name=""/>
        <dsp:cNvSpPr/>
      </dsp:nvSpPr>
      <dsp:spPr>
        <a:xfrm>
          <a:off x="3249985" y="659205"/>
          <a:ext cx="719028" cy="2298946"/>
        </a:xfrm>
        <a:custGeom>
          <a:avLst/>
          <a:gdLst/>
          <a:ahLst/>
          <a:cxnLst/>
          <a:rect l="0" t="0" r="0" b="0"/>
          <a:pathLst>
            <a:path>
              <a:moveTo>
                <a:pt x="719028" y="0"/>
              </a:moveTo>
              <a:lnTo>
                <a:pt x="719028" y="2298946"/>
              </a:lnTo>
              <a:lnTo>
                <a:pt x="0" y="2298946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0B798-F395-4C5F-B8C5-43884F672FE5}">
      <dsp:nvSpPr>
        <dsp:cNvPr id="0" name=""/>
        <dsp:cNvSpPr/>
      </dsp:nvSpPr>
      <dsp:spPr>
        <a:xfrm>
          <a:off x="3969013" y="659205"/>
          <a:ext cx="1395374" cy="385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5972"/>
              </a:lnTo>
              <a:lnTo>
                <a:pt x="1395374" y="385597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CA159-19D4-49DA-A85D-A4F29B575DD7}">
      <dsp:nvSpPr>
        <dsp:cNvPr id="0" name=""/>
        <dsp:cNvSpPr/>
      </dsp:nvSpPr>
      <dsp:spPr>
        <a:xfrm>
          <a:off x="3969013" y="659205"/>
          <a:ext cx="505512" cy="653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310"/>
              </a:lnTo>
              <a:lnTo>
                <a:pt x="505512" y="65331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3930F-88E4-48EE-8E06-31499930C335}">
      <dsp:nvSpPr>
        <dsp:cNvPr id="0" name=""/>
        <dsp:cNvSpPr/>
      </dsp:nvSpPr>
      <dsp:spPr>
        <a:xfrm>
          <a:off x="3969013" y="659205"/>
          <a:ext cx="624252" cy="196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238"/>
              </a:lnTo>
              <a:lnTo>
                <a:pt x="624252" y="1963238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4A18F-C33C-4620-967A-91012AE99645}">
      <dsp:nvSpPr>
        <dsp:cNvPr id="0" name=""/>
        <dsp:cNvSpPr/>
      </dsp:nvSpPr>
      <dsp:spPr>
        <a:xfrm>
          <a:off x="2982717" y="659205"/>
          <a:ext cx="986296" cy="761191"/>
        </a:xfrm>
        <a:custGeom>
          <a:avLst/>
          <a:gdLst/>
          <a:ahLst/>
          <a:cxnLst/>
          <a:rect l="0" t="0" r="0" b="0"/>
          <a:pathLst>
            <a:path>
              <a:moveTo>
                <a:pt x="986296" y="0"/>
              </a:moveTo>
              <a:lnTo>
                <a:pt x="986296" y="761191"/>
              </a:lnTo>
              <a:lnTo>
                <a:pt x="0" y="761191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8C05A-0BD0-4FBB-BB1A-F47ADC342FE0}">
      <dsp:nvSpPr>
        <dsp:cNvPr id="0" name=""/>
        <dsp:cNvSpPr/>
      </dsp:nvSpPr>
      <dsp:spPr>
        <a:xfrm>
          <a:off x="233168" y="0"/>
          <a:ext cx="7471690" cy="659205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Основные направления ознакомления ребенка с миром природы.</a:t>
          </a:r>
          <a:endParaRPr lang="ru-RU" sz="2400" kern="1200" dirty="0">
            <a:solidFill>
              <a:srgbClr val="7030A0"/>
            </a:solidFill>
          </a:endParaRPr>
        </a:p>
      </dsp:txBody>
      <dsp:txXfrm>
        <a:off x="233168" y="0"/>
        <a:ext cx="7471690" cy="659205"/>
      </dsp:txXfrm>
    </dsp:sp>
    <dsp:sp modelId="{1C970179-5C4A-4D51-A4D8-2304E0455B46}">
      <dsp:nvSpPr>
        <dsp:cNvPr id="0" name=""/>
        <dsp:cNvSpPr/>
      </dsp:nvSpPr>
      <dsp:spPr>
        <a:xfrm>
          <a:off x="969466" y="912590"/>
          <a:ext cx="2013250" cy="1015613"/>
        </a:xfrm>
        <a:prstGeom prst="rect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kern="1200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kern="1200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Ознакомление с </a:t>
          </a:r>
          <a:r>
            <a:rPr lang="ru-RU" sz="18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природой и природными явлениями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solidFill>
              <a:schemeClr val="bg1"/>
            </a:solidFill>
          </a:endParaRPr>
        </a:p>
      </dsp:txBody>
      <dsp:txXfrm>
        <a:off x="969466" y="912590"/>
        <a:ext cx="2013250" cy="1015613"/>
      </dsp:txXfrm>
    </dsp:sp>
    <dsp:sp modelId="{719F49F2-24FA-479D-9048-C5E66650A29C}">
      <dsp:nvSpPr>
        <dsp:cNvPr id="0" name=""/>
        <dsp:cNvSpPr/>
      </dsp:nvSpPr>
      <dsp:spPr>
        <a:xfrm>
          <a:off x="4593265" y="2034214"/>
          <a:ext cx="2352917" cy="1176458"/>
        </a:xfrm>
        <a:prstGeom prst="rect">
          <a:avLst/>
        </a:prstGeom>
        <a:solidFill>
          <a:srgbClr val="FF66FF"/>
        </a:solidFill>
        <a:ln w="25400" cap="flat" cmpd="sng" algn="ctr">
          <a:solidFill>
            <a:srgbClr val="EE0DF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Экологическое воспитание. Защита и охрана окружающей среды</a:t>
          </a:r>
          <a:r>
            <a:rPr lang="ru-RU" sz="1400" kern="1200" dirty="0" smtClean="0">
              <a:solidFill>
                <a:schemeClr val="bg1"/>
              </a:solidFill>
            </a:rPr>
            <a:t>.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4593265" y="2034214"/>
        <a:ext cx="2352917" cy="1176458"/>
      </dsp:txXfrm>
    </dsp:sp>
    <dsp:sp modelId="{A0729EFA-4293-4F98-9506-2F9684760118}">
      <dsp:nvSpPr>
        <dsp:cNvPr id="0" name=""/>
        <dsp:cNvSpPr/>
      </dsp:nvSpPr>
      <dsp:spPr>
        <a:xfrm>
          <a:off x="4474525" y="842484"/>
          <a:ext cx="2091202" cy="940061"/>
        </a:xfrm>
        <a:prstGeom prst="rect">
          <a:avLst/>
        </a:prstGeom>
        <a:solidFill>
          <a:srgbClr val="EE0DF3"/>
        </a:solidFill>
        <a:ln w="25400" cap="flat" cmpd="sng" algn="ctr">
          <a:solidFill>
            <a:srgbClr val="EE0DF3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Человек – это часть природы</a:t>
          </a:r>
          <a:endParaRPr lang="ru-RU" kern="1200" dirty="0"/>
        </a:p>
      </dsp:txBody>
      <dsp:txXfrm>
        <a:off x="4474525" y="842484"/>
        <a:ext cx="2091202" cy="940061"/>
      </dsp:txXfrm>
    </dsp:sp>
    <dsp:sp modelId="{C4141322-4054-4C3F-8087-5EAC84BDB81B}">
      <dsp:nvSpPr>
        <dsp:cNvPr id="0" name=""/>
        <dsp:cNvSpPr/>
      </dsp:nvSpPr>
      <dsp:spPr>
        <a:xfrm>
          <a:off x="5364387" y="3926948"/>
          <a:ext cx="2352917" cy="117645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Сезонные изменения в природе</a:t>
          </a:r>
          <a:endParaRPr lang="ru-RU" sz="16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4387" y="3926948"/>
        <a:ext cx="2352917" cy="1176458"/>
      </dsp:txXfrm>
    </dsp:sp>
    <dsp:sp modelId="{B69A2A47-7A2A-4757-91A9-FE3497387134}">
      <dsp:nvSpPr>
        <dsp:cNvPr id="0" name=""/>
        <dsp:cNvSpPr/>
      </dsp:nvSpPr>
      <dsp:spPr>
        <a:xfrm>
          <a:off x="864103" y="2232247"/>
          <a:ext cx="2385882" cy="1451809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1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Формирование первичных представлений о природном многообразии планеты Земля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1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864103" y="2232247"/>
        <a:ext cx="2385882" cy="1451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542BA-9018-4787-807E-3F9DD4208AD6}">
      <dsp:nvSpPr>
        <dsp:cNvPr id="0" name=""/>
        <dsp:cNvSpPr/>
      </dsp:nvSpPr>
      <dsp:spPr>
        <a:xfrm>
          <a:off x="1319" y="991269"/>
          <a:ext cx="2263894" cy="69494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Познавательно-исследовательская деятельность</a:t>
          </a:r>
          <a:endParaRPr lang="ru-RU" sz="1800" b="1" i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673" y="1011623"/>
        <a:ext cx="2223186" cy="654241"/>
      </dsp:txXfrm>
    </dsp:sp>
    <dsp:sp modelId="{5C673948-3DB6-4BF2-A190-BB44AD275FEC}">
      <dsp:nvSpPr>
        <dsp:cNvPr id="0" name=""/>
        <dsp:cNvSpPr/>
      </dsp:nvSpPr>
      <dsp:spPr>
        <a:xfrm>
          <a:off x="227708" y="1686218"/>
          <a:ext cx="226389" cy="521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211"/>
              </a:lnTo>
              <a:lnTo>
                <a:pt x="226389" y="521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A8EBB-3255-42C1-82E4-83AD83CC304B}">
      <dsp:nvSpPr>
        <dsp:cNvPr id="0" name=""/>
        <dsp:cNvSpPr/>
      </dsp:nvSpPr>
      <dsp:spPr>
        <a:xfrm>
          <a:off x="454098" y="1859956"/>
          <a:ext cx="1258525" cy="69494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bliqueBottom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7030A0"/>
              </a:solidFill>
            </a:rPr>
            <a:t>Умение обследовать объект</a:t>
          </a:r>
          <a:endParaRPr lang="ru-RU" sz="1400" b="1" i="1" kern="1200" dirty="0">
            <a:solidFill>
              <a:srgbClr val="7030A0"/>
            </a:solidFill>
          </a:endParaRPr>
        </a:p>
      </dsp:txBody>
      <dsp:txXfrm>
        <a:off x="474452" y="1880310"/>
        <a:ext cx="1217817" cy="654241"/>
      </dsp:txXfrm>
    </dsp:sp>
    <dsp:sp modelId="{85E290CC-CC04-41E5-AF95-E24C37D9FFC6}">
      <dsp:nvSpPr>
        <dsp:cNvPr id="0" name=""/>
        <dsp:cNvSpPr/>
      </dsp:nvSpPr>
      <dsp:spPr>
        <a:xfrm>
          <a:off x="227708" y="1686218"/>
          <a:ext cx="226389" cy="1389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898"/>
              </a:lnTo>
              <a:lnTo>
                <a:pt x="226389" y="1389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14608-317F-4902-B543-538ECD20EBF9}">
      <dsp:nvSpPr>
        <dsp:cNvPr id="0" name=""/>
        <dsp:cNvSpPr/>
      </dsp:nvSpPr>
      <dsp:spPr>
        <a:xfrm>
          <a:off x="454098" y="2728642"/>
          <a:ext cx="1947481" cy="69494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7030A0"/>
              </a:solidFill>
            </a:rPr>
            <a:t>Устанавливать связи между объектами и явлениями</a:t>
          </a:r>
          <a:endParaRPr lang="ru-RU" sz="1400" b="1" i="1" kern="1200" dirty="0">
            <a:solidFill>
              <a:srgbClr val="7030A0"/>
            </a:solidFill>
          </a:endParaRPr>
        </a:p>
      </dsp:txBody>
      <dsp:txXfrm>
        <a:off x="474452" y="2748996"/>
        <a:ext cx="1906773" cy="654241"/>
      </dsp:txXfrm>
    </dsp:sp>
    <dsp:sp modelId="{E1EF4274-9A39-4D19-8B72-024316DDD4A4}">
      <dsp:nvSpPr>
        <dsp:cNvPr id="0" name=""/>
        <dsp:cNvSpPr/>
      </dsp:nvSpPr>
      <dsp:spPr>
        <a:xfrm>
          <a:off x="227708" y="1686218"/>
          <a:ext cx="226389" cy="2258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8584"/>
              </a:lnTo>
              <a:lnTo>
                <a:pt x="226389" y="22585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121E6-FC1F-4F53-A930-6BFE47222996}">
      <dsp:nvSpPr>
        <dsp:cNvPr id="0" name=""/>
        <dsp:cNvSpPr/>
      </dsp:nvSpPr>
      <dsp:spPr>
        <a:xfrm>
          <a:off x="454098" y="3597329"/>
          <a:ext cx="1966606" cy="69494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7030A0"/>
              </a:solidFill>
            </a:rPr>
            <a:t>Умение действовать в  соответствии с предлагаемым  алгоритмом</a:t>
          </a:r>
          <a:endParaRPr lang="ru-RU" sz="1400" b="1" i="1" kern="1200" dirty="0">
            <a:solidFill>
              <a:srgbClr val="7030A0"/>
            </a:solidFill>
          </a:endParaRPr>
        </a:p>
      </dsp:txBody>
      <dsp:txXfrm>
        <a:off x="474452" y="3617683"/>
        <a:ext cx="1925898" cy="654241"/>
      </dsp:txXfrm>
    </dsp:sp>
    <dsp:sp modelId="{0C6EACD6-20B0-4452-AF86-611524F2391E}">
      <dsp:nvSpPr>
        <dsp:cNvPr id="0" name=""/>
        <dsp:cNvSpPr/>
      </dsp:nvSpPr>
      <dsp:spPr>
        <a:xfrm>
          <a:off x="227708" y="1686218"/>
          <a:ext cx="226389" cy="3127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7271"/>
              </a:lnTo>
              <a:lnTo>
                <a:pt x="226389" y="31272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E25AE9-9F3E-4F92-BC29-476FFE7EA3D9}">
      <dsp:nvSpPr>
        <dsp:cNvPr id="0" name=""/>
        <dsp:cNvSpPr/>
      </dsp:nvSpPr>
      <dsp:spPr>
        <a:xfrm>
          <a:off x="454098" y="4466015"/>
          <a:ext cx="1948203" cy="69494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7030A0"/>
              </a:solidFill>
            </a:rPr>
            <a:t>Умение составлять модели и использовать их в деятельности</a:t>
          </a:r>
          <a:r>
            <a:rPr lang="ru-RU" sz="900" b="1" i="1" kern="1200" dirty="0" smtClean="0"/>
            <a:t>.</a:t>
          </a:r>
          <a:endParaRPr lang="ru-RU" sz="900" b="1" i="1" kern="1200" dirty="0"/>
        </a:p>
      </dsp:txBody>
      <dsp:txXfrm>
        <a:off x="474452" y="4486369"/>
        <a:ext cx="1907495" cy="654241"/>
      </dsp:txXfrm>
    </dsp:sp>
    <dsp:sp modelId="{F6070728-B7EC-4803-B679-3E7578A16AD4}">
      <dsp:nvSpPr>
        <dsp:cNvPr id="0" name=""/>
        <dsp:cNvSpPr/>
      </dsp:nvSpPr>
      <dsp:spPr>
        <a:xfrm>
          <a:off x="2692148" y="938439"/>
          <a:ext cx="1514572" cy="69494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Сенсорное развитие</a:t>
          </a:r>
          <a:endParaRPr lang="ru-RU" sz="1800" b="1" i="1" kern="1200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502" y="958793"/>
        <a:ext cx="1473864" cy="654241"/>
      </dsp:txXfrm>
    </dsp:sp>
    <dsp:sp modelId="{D6F4D09D-20EF-4B13-89A1-2BBF31A43720}">
      <dsp:nvSpPr>
        <dsp:cNvPr id="0" name=""/>
        <dsp:cNvSpPr/>
      </dsp:nvSpPr>
      <dsp:spPr>
        <a:xfrm>
          <a:off x="2797885" y="1633388"/>
          <a:ext cx="91440" cy="7700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0073"/>
              </a:lnTo>
              <a:lnTo>
                <a:pt x="117716" y="7700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2F619-0612-4051-BA1F-97BA80CEE6BF}">
      <dsp:nvSpPr>
        <dsp:cNvPr id="0" name=""/>
        <dsp:cNvSpPr/>
      </dsp:nvSpPr>
      <dsp:spPr>
        <a:xfrm>
          <a:off x="2915602" y="1859956"/>
          <a:ext cx="1990857" cy="108701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Умение выделять разнообразные свойства и отношения предметов</a:t>
          </a:r>
          <a:endParaRPr lang="ru-RU" sz="1400" b="1" i="1" kern="1200" dirty="0"/>
        </a:p>
      </dsp:txBody>
      <dsp:txXfrm>
        <a:off x="2947439" y="1891793"/>
        <a:ext cx="1927183" cy="1023337"/>
      </dsp:txXfrm>
    </dsp:sp>
    <dsp:sp modelId="{CB24DB08-172C-4D32-9FBA-0DB736274E72}">
      <dsp:nvSpPr>
        <dsp:cNvPr id="0" name=""/>
        <dsp:cNvSpPr/>
      </dsp:nvSpPr>
      <dsp:spPr>
        <a:xfrm>
          <a:off x="2797885" y="1633388"/>
          <a:ext cx="91440" cy="19099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9904"/>
              </a:lnTo>
              <a:lnTo>
                <a:pt x="119151" y="19099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4939F-C011-4A87-A4A1-CDEE5E690DEF}">
      <dsp:nvSpPr>
        <dsp:cNvPr id="0" name=""/>
        <dsp:cNvSpPr/>
      </dsp:nvSpPr>
      <dsp:spPr>
        <a:xfrm>
          <a:off x="2917036" y="3138377"/>
          <a:ext cx="1941988" cy="80983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Знакомить с цветами спектра и их оттенками.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1" kern="1200" dirty="0"/>
        </a:p>
      </dsp:txBody>
      <dsp:txXfrm>
        <a:off x="2940755" y="3162096"/>
        <a:ext cx="1894550" cy="762393"/>
      </dsp:txXfrm>
    </dsp:sp>
    <dsp:sp modelId="{A319E135-1EBD-46C3-9AE3-62DA73FDDFC5}">
      <dsp:nvSpPr>
        <dsp:cNvPr id="0" name=""/>
        <dsp:cNvSpPr/>
      </dsp:nvSpPr>
      <dsp:spPr>
        <a:xfrm>
          <a:off x="2797885" y="1633388"/>
          <a:ext cx="91440" cy="29538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3864"/>
              </a:lnTo>
              <a:lnTo>
                <a:pt x="117716" y="29538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DF10-B6AE-4259-AD57-37A01A893B21}">
      <dsp:nvSpPr>
        <dsp:cNvPr id="0" name=""/>
        <dsp:cNvSpPr/>
      </dsp:nvSpPr>
      <dsp:spPr>
        <a:xfrm>
          <a:off x="2915602" y="4104273"/>
          <a:ext cx="1945235" cy="96595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Умение обследовать предметы включая движения рук по предмету</a:t>
          </a:r>
          <a:endParaRPr lang="ru-RU" sz="1100" b="1" i="1" kern="1200" dirty="0" smtClean="0"/>
        </a:p>
      </dsp:txBody>
      <dsp:txXfrm>
        <a:off x="2943894" y="4132565"/>
        <a:ext cx="1888651" cy="909374"/>
      </dsp:txXfrm>
    </dsp:sp>
    <dsp:sp modelId="{2C032CB9-28B2-4ECD-B94A-7A5EE40827D5}">
      <dsp:nvSpPr>
        <dsp:cNvPr id="0" name=""/>
        <dsp:cNvSpPr/>
      </dsp:nvSpPr>
      <dsp:spPr>
        <a:xfrm>
          <a:off x="2797885" y="1633388"/>
          <a:ext cx="91440" cy="3871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1064"/>
              </a:lnTo>
              <a:lnTo>
                <a:pt x="117716" y="38710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205DF-EF19-4466-BD99-EA6118452CDE}">
      <dsp:nvSpPr>
        <dsp:cNvPr id="0" name=""/>
        <dsp:cNvSpPr/>
      </dsp:nvSpPr>
      <dsp:spPr>
        <a:xfrm>
          <a:off x="2915602" y="5243969"/>
          <a:ext cx="1934449" cy="52096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 </a:t>
          </a:r>
          <a:r>
            <a:rPr lang="ru-RU" sz="1400" b="1" i="1" kern="1200" dirty="0" smtClean="0"/>
            <a:t>Занимательные опыты, фокусы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1" kern="1200" dirty="0" smtClean="0"/>
        </a:p>
      </dsp:txBody>
      <dsp:txXfrm>
        <a:off x="2930861" y="5259228"/>
        <a:ext cx="1903931" cy="490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E7DB0-CC29-4332-86ED-91AC7224B8E2}">
      <dsp:nvSpPr>
        <dsp:cNvPr id="0" name=""/>
        <dsp:cNvSpPr/>
      </dsp:nvSpPr>
      <dsp:spPr>
        <a:xfrm>
          <a:off x="144014" y="450048"/>
          <a:ext cx="1874441" cy="91756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i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889" y="476923"/>
        <a:ext cx="1820691" cy="863818"/>
      </dsp:txXfrm>
    </dsp:sp>
    <dsp:sp modelId="{E8EFF4BA-8009-437A-AC4A-EB370A596FC0}">
      <dsp:nvSpPr>
        <dsp:cNvPr id="0" name=""/>
        <dsp:cNvSpPr/>
      </dsp:nvSpPr>
      <dsp:spPr>
        <a:xfrm>
          <a:off x="285738" y="1367617"/>
          <a:ext cx="91440" cy="8979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995"/>
              </a:lnTo>
              <a:lnTo>
                <a:pt x="91381" y="897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EDD9C-1BAD-45CD-86B0-D95F880D77C7}">
      <dsp:nvSpPr>
        <dsp:cNvPr id="0" name=""/>
        <dsp:cNvSpPr/>
      </dsp:nvSpPr>
      <dsp:spPr>
        <a:xfrm>
          <a:off x="377119" y="1828713"/>
          <a:ext cx="1880124" cy="873800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Исследовательский проект</a:t>
          </a:r>
          <a:endParaRPr lang="ru-RU" sz="1400" b="1" i="1" kern="1200" dirty="0"/>
        </a:p>
      </dsp:txBody>
      <dsp:txXfrm>
        <a:off x="402712" y="1854306"/>
        <a:ext cx="1828938" cy="822614"/>
      </dsp:txXfrm>
    </dsp:sp>
    <dsp:sp modelId="{6CBE70DC-BD03-4A68-A8AB-107E3526FC4E}">
      <dsp:nvSpPr>
        <dsp:cNvPr id="0" name=""/>
        <dsp:cNvSpPr/>
      </dsp:nvSpPr>
      <dsp:spPr>
        <a:xfrm>
          <a:off x="285738" y="1367617"/>
          <a:ext cx="91440" cy="1963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63140"/>
              </a:lnTo>
              <a:lnTo>
                <a:pt x="86390" y="19631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C0432-05C3-4E02-A06B-A906F231B3AA}">
      <dsp:nvSpPr>
        <dsp:cNvPr id="0" name=""/>
        <dsp:cNvSpPr/>
      </dsp:nvSpPr>
      <dsp:spPr>
        <a:xfrm>
          <a:off x="372128" y="2893858"/>
          <a:ext cx="1890106" cy="873800"/>
        </a:xfrm>
        <a:prstGeom prst="roundRect">
          <a:avLst>
            <a:gd name="adj" fmla="val 10000"/>
          </a:avLst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Творческий  проект</a:t>
          </a:r>
          <a:endParaRPr lang="ru-RU" sz="1400" b="1" i="1" kern="1200" dirty="0"/>
        </a:p>
      </dsp:txBody>
      <dsp:txXfrm>
        <a:off x="397721" y="2919451"/>
        <a:ext cx="1838920" cy="822614"/>
      </dsp:txXfrm>
    </dsp:sp>
    <dsp:sp modelId="{7AD086CE-963D-45F3-AC5F-1627CD5B4363}">
      <dsp:nvSpPr>
        <dsp:cNvPr id="0" name=""/>
        <dsp:cNvSpPr/>
      </dsp:nvSpPr>
      <dsp:spPr>
        <a:xfrm>
          <a:off x="285738" y="1367617"/>
          <a:ext cx="91440" cy="32312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1278"/>
              </a:lnTo>
              <a:lnTo>
                <a:pt x="91381" y="32312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91909-7502-4D68-AA75-CB71F169435C}">
      <dsp:nvSpPr>
        <dsp:cNvPr id="0" name=""/>
        <dsp:cNvSpPr/>
      </dsp:nvSpPr>
      <dsp:spPr>
        <a:xfrm>
          <a:off x="377119" y="4013213"/>
          <a:ext cx="1880124" cy="1171364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Нормативный  проект (нормы и правила поведения в детском </a:t>
          </a:r>
        </a:p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 smtClean="0"/>
            <a:t>коллективе).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411427" y="4047521"/>
        <a:ext cx="1811508" cy="1102748"/>
      </dsp:txXfrm>
    </dsp:sp>
    <dsp:sp modelId="{C9108A2E-ACF1-4E7A-9E28-22FA451E9B1F}">
      <dsp:nvSpPr>
        <dsp:cNvPr id="0" name=""/>
        <dsp:cNvSpPr/>
      </dsp:nvSpPr>
      <dsp:spPr>
        <a:xfrm>
          <a:off x="2315804" y="482667"/>
          <a:ext cx="1788651" cy="950659"/>
        </a:xfrm>
        <a:prstGeom prst="roundRect">
          <a:avLst>
            <a:gd name="adj" fmla="val 1000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Дидактические игры</a:t>
          </a:r>
          <a:endParaRPr lang="ru-RU" sz="1800" b="1" i="1" kern="1200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3648" y="510511"/>
        <a:ext cx="1732963" cy="894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2C893-0732-4C2C-948C-060B75CDC3ED}">
      <dsp:nvSpPr>
        <dsp:cNvPr id="0" name=""/>
        <dsp:cNvSpPr/>
      </dsp:nvSpPr>
      <dsp:spPr>
        <a:xfrm>
          <a:off x="2579928" y="-85355"/>
          <a:ext cx="3028575" cy="1372819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800" b="1" i="1" u="none" strike="noStrike" kern="1200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Ознакомление с пред</a:t>
          </a: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метным миром (название, функция, назначение, свойства и качества предмета)</a:t>
          </a:r>
          <a:endParaRPr lang="ru-RU" sz="1800" kern="1200" dirty="0" smtClean="0">
            <a:solidFill>
              <a:srgbClr val="7030A0"/>
            </a:solidFill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2646943" y="-18340"/>
        <a:ext cx="2894545" cy="1238789"/>
      </dsp:txXfrm>
    </dsp:sp>
    <dsp:sp modelId="{3B62D03F-04E1-4FE2-A323-DB6185FA8A78}">
      <dsp:nvSpPr>
        <dsp:cNvPr id="0" name=""/>
        <dsp:cNvSpPr/>
      </dsp:nvSpPr>
      <dsp:spPr>
        <a:xfrm>
          <a:off x="2135547" y="727781"/>
          <a:ext cx="4435989" cy="4435989"/>
        </a:xfrm>
        <a:custGeom>
          <a:avLst/>
          <a:gdLst/>
          <a:ahLst/>
          <a:cxnLst/>
          <a:rect l="0" t="0" r="0" b="0"/>
          <a:pathLst>
            <a:path>
              <a:moveTo>
                <a:pt x="3476984" y="391948"/>
              </a:moveTo>
              <a:arcTo wR="2217994" hR="2217994" stAng="18275087" swAng="7442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62C83-5E3F-48F1-A6EA-53E5D3872E03}">
      <dsp:nvSpPr>
        <dsp:cNvPr id="0" name=""/>
        <dsp:cNvSpPr/>
      </dsp:nvSpPr>
      <dsp:spPr>
        <a:xfrm>
          <a:off x="4766300" y="1436356"/>
          <a:ext cx="3090717" cy="1285221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>
          <a:innerShdw blurRad="63500" dist="508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Восприятие предмета как творения человеческой мысли и результата труда</a:t>
          </a:r>
          <a:endParaRPr lang="ru-RU" sz="1800" kern="1200" dirty="0">
            <a:solidFill>
              <a:srgbClr val="7030A0"/>
            </a:solidFill>
          </a:endParaRPr>
        </a:p>
      </dsp:txBody>
      <dsp:txXfrm>
        <a:off x="4829039" y="1499095"/>
        <a:ext cx="2965239" cy="1159743"/>
      </dsp:txXfrm>
    </dsp:sp>
    <dsp:sp modelId="{34D8DC93-08E9-4048-9A9C-7CCA9665E99D}">
      <dsp:nvSpPr>
        <dsp:cNvPr id="0" name=""/>
        <dsp:cNvSpPr/>
      </dsp:nvSpPr>
      <dsp:spPr>
        <a:xfrm>
          <a:off x="2108642" y="1237177"/>
          <a:ext cx="4435989" cy="4435989"/>
        </a:xfrm>
        <a:custGeom>
          <a:avLst/>
          <a:gdLst/>
          <a:ahLst/>
          <a:cxnLst/>
          <a:rect l="0" t="0" r="0" b="0"/>
          <a:pathLst>
            <a:path>
              <a:moveTo>
                <a:pt x="4314484" y="1493956"/>
              </a:moveTo>
              <a:arcTo wR="2217994" hR="2217994" stAng="20456836" swAng="15507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1F53B-287E-47A0-B43F-07FAB0B9C3BE}">
      <dsp:nvSpPr>
        <dsp:cNvPr id="0" name=""/>
        <dsp:cNvSpPr/>
      </dsp:nvSpPr>
      <dsp:spPr>
        <a:xfrm>
          <a:off x="4104464" y="3727591"/>
          <a:ext cx="3824165" cy="1563262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Формирование первичных представлений о многообразии предметного окружения</a:t>
          </a:r>
          <a:endParaRPr lang="ru-RU" sz="1800" kern="1200" dirty="0">
            <a:solidFill>
              <a:srgbClr val="7030A0"/>
            </a:solidFill>
          </a:endParaRPr>
        </a:p>
      </dsp:txBody>
      <dsp:txXfrm>
        <a:off x="4180776" y="3803903"/>
        <a:ext cx="3671541" cy="1410638"/>
      </dsp:txXfrm>
    </dsp:sp>
    <dsp:sp modelId="{80631E10-FE23-4C28-A41E-D8AA883C972F}">
      <dsp:nvSpPr>
        <dsp:cNvPr id="0" name=""/>
        <dsp:cNvSpPr/>
      </dsp:nvSpPr>
      <dsp:spPr>
        <a:xfrm>
          <a:off x="3072458" y="4935954"/>
          <a:ext cx="4435989" cy="4435989"/>
        </a:xfrm>
        <a:custGeom>
          <a:avLst/>
          <a:gdLst/>
          <a:ahLst/>
          <a:cxnLst/>
          <a:rect l="0" t="0" r="0" b="0"/>
          <a:pathLst>
            <a:path>
              <a:moveTo>
                <a:pt x="1034755" y="341976"/>
              </a:moveTo>
              <a:arcTo wR="2217994" hR="2217994" stAng="14265578" swAng="4945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F11BF-A62A-4EBD-8D6E-31EB02881520}">
      <dsp:nvSpPr>
        <dsp:cNvPr id="0" name=""/>
        <dsp:cNvSpPr/>
      </dsp:nvSpPr>
      <dsp:spPr>
        <a:xfrm>
          <a:off x="720080" y="3731063"/>
          <a:ext cx="3671285" cy="147472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Дать представления о том, что человек создает предметное окружение, изменяет и совершенствует его для себя и других людей, делая жизнь более удобной и комфортной.</a:t>
          </a:r>
          <a:endParaRPr lang="ru-RU" sz="1800" kern="1200" dirty="0">
            <a:solidFill>
              <a:srgbClr val="7030A0"/>
            </a:solidFill>
          </a:endParaRPr>
        </a:p>
      </dsp:txBody>
      <dsp:txXfrm>
        <a:off x="792070" y="3803053"/>
        <a:ext cx="3527305" cy="1330741"/>
      </dsp:txXfrm>
    </dsp:sp>
    <dsp:sp modelId="{ED3BF198-50B7-476F-B69E-8982877E4A3A}">
      <dsp:nvSpPr>
        <dsp:cNvPr id="0" name=""/>
        <dsp:cNvSpPr/>
      </dsp:nvSpPr>
      <dsp:spPr>
        <a:xfrm>
          <a:off x="1886325" y="704832"/>
          <a:ext cx="4435989" cy="4435989"/>
        </a:xfrm>
        <a:custGeom>
          <a:avLst/>
          <a:gdLst/>
          <a:ahLst/>
          <a:cxnLst/>
          <a:rect l="0" t="0" r="0" b="0"/>
          <a:pathLst>
            <a:path>
              <a:moveTo>
                <a:pt x="148951" y="3017096"/>
              </a:moveTo>
              <a:arcTo wR="2217994" hR="2217994" stAng="9532953" swAng="15012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27BA1-98D4-4701-A641-EAAD14E55710}">
      <dsp:nvSpPr>
        <dsp:cNvPr id="0" name=""/>
        <dsp:cNvSpPr/>
      </dsp:nvSpPr>
      <dsp:spPr>
        <a:xfrm>
          <a:off x="464188" y="1442580"/>
          <a:ext cx="3049727" cy="131951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>
          <a:innerShdw blurRad="63500" dist="50800" dir="81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Развитие умения устанавливать причинно-следственные связи между миром предметов и природным миром</a:t>
          </a:r>
          <a:r>
            <a:rPr lang="ru-RU" sz="1400" b="1" i="1" kern="1200" dirty="0" smtClean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.</a:t>
          </a:r>
          <a:endParaRPr lang="ru-RU" sz="1400" b="1" i="1" kern="1200" dirty="0" smtClean="0">
            <a:solidFill>
              <a:schemeClr val="bg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601" y="1506993"/>
        <a:ext cx="2920901" cy="1190684"/>
      </dsp:txXfrm>
    </dsp:sp>
    <dsp:sp modelId="{A56140A2-8569-458A-9A7E-86EACB5D2E45}">
      <dsp:nvSpPr>
        <dsp:cNvPr id="0" name=""/>
        <dsp:cNvSpPr/>
      </dsp:nvSpPr>
      <dsp:spPr>
        <a:xfrm>
          <a:off x="1233887" y="1124665"/>
          <a:ext cx="4435989" cy="4435989"/>
        </a:xfrm>
        <a:custGeom>
          <a:avLst/>
          <a:gdLst/>
          <a:ahLst/>
          <a:cxnLst/>
          <a:rect l="0" t="0" r="0" b="0"/>
          <a:pathLst>
            <a:path>
              <a:moveTo>
                <a:pt x="1076764" y="316128"/>
              </a:moveTo>
              <a:arcTo wR="2217994" hR="2217994" stAng="14342028" swAng="5272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BA86-6625-4AA9-8381-338F3BAAC7B8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635AD-1C42-403D-AB2A-A098BBA83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D4D94-2B0C-45ED-BE85-F335487E99E2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BE120-74FC-4E2C-A53F-C3F9F8726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8B63-0173-40BE-AF76-C00E8B2758B3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482F1-780D-4907-917A-1C71134EE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E47F0-23DB-4D14-8DDA-C5A1637E42DF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59F35-2A69-4183-BDFD-0DCC8B2B0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89118-3E4E-4A1C-9293-24B89BFC3F38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297E-FDD8-422C-849F-5A3B0C5FD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34216-F923-4B0E-92A1-C30550C2ED1B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BC10-3F2A-4728-ABC0-281C34BF8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C6DF9-0B6B-49D2-A3E9-D46AB7B6205C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54294-9332-40F2-8ABA-4F1AFC58F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8552-C0C8-4C31-9790-A2B7BD20FD64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C5D2-C8F6-4561-AA8B-856C23D9F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6158E-A429-4F3C-8FB5-F81DFD4E2F1E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D8F1-36A8-47D0-9C28-41D39DEB7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DC05B-D4FE-4C55-936B-E259214DC9B4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5ECB-E03E-4A54-80D3-C43E93092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56AEF-19D7-483B-A098-5B933E6A7823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1562-58D7-4CE8-8F43-14F3B9910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F43CFE-8A40-4A79-95DA-0EB48F93A87D}" type="datetimeFigureOut">
              <a:rPr lang="ru-RU"/>
              <a:pPr>
                <a:defRPr/>
              </a:pPr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1DF274-CB82-4398-B7E7-4D050F6E7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&#1087;&#1086;&#1079;&#1085;&#1072;&#1074;&#1072;&#1090;&#1077;&#1083;&#1100;&#1085;&#1086;&#1077;%20&#1088;&#1072;&#1079;&#1074;&#1080;&#1090;&#1080;&#1077;\Detskie_pesni_Barbariki_-_YA_risuyu_etot_mir_(xMusic.me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3.xml"/><Relationship Id="rId15" Type="http://schemas.microsoft.com/office/2007/relationships/diagramDrawing" Target="../diagrams/drawing4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5.xml"/><Relationship Id="rId7" Type="http://schemas.openxmlformats.org/officeDocument/2006/relationships/image" Target="../media/image12.jpeg"/><Relationship Id="rId12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i/244876/0002-002-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912177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67744" y="1556792"/>
            <a:ext cx="6632603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Из опыта </a:t>
            </a: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работы по познавательному развитию детей в новых условиях введения ФГОС ДО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488" y="447675"/>
            <a:ext cx="91440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Филиал МДОУ детский сад №3 р.п. Земетчино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7620" y="5857892"/>
            <a:ext cx="42043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Подготовила: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воспитатель В.В.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Ожогина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             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Detskie_pesni_Barbariki_-_YA_risuyu_etot_mir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491880" y="2852936"/>
            <a:ext cx="2232248" cy="1440160"/>
          </a:xfrm>
          <a:prstGeom prst="roundRect">
            <a:avLst/>
          </a:prstGeom>
          <a:solidFill>
            <a:srgbClr val="FF33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социальный мир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23320" y="836712"/>
            <a:ext cx="2988840" cy="1728192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Ближний круг – моя семья и мои друзья, малая родина.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бережного отношения к своей семье, своему роду, друзьям, другим людям, животным.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916832"/>
            <a:ext cx="3023320" cy="2376264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– человек.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у ребенка представления о своей принадлежности к человеческому роду; воспитание уверенности в себе, умение анализировать свои поступки, чувства, мысли.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48164" y="1844824"/>
            <a:ext cx="3095836" cy="244827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людей.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деятельностью людей. Воспитание доброжелательного отношения к людям, уважение к их деятельности. Воспитание познавательных интересов и стремления к преобразующей деятельности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8024" y="4509120"/>
            <a:ext cx="3240360" cy="2016224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страна.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представления о своей стране как о родине многих людей разных национальностей. Формирование гражданской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принадлежности Воспитание патриотизма, толерантного отношения к жителям России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4509120"/>
            <a:ext cx="3240360" cy="2016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Земля – Родина человечества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представления о Земле и жизни людей на Земле.  Воспитание толерантного отношения к жителям Земли.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8256" y="153964"/>
            <a:ext cx="925252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Ознакомление с социальным миром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00100" y="1500174"/>
            <a:ext cx="77153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Формы работы по познавательному развитию: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 организация познавательных занятий;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 совместные занятия с детьми;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 smtClean="0"/>
              <a:t> организация самостоятельной деятельности детей. 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перфолента 1"/>
          <p:cNvSpPr/>
          <p:nvPr/>
        </p:nvSpPr>
        <p:spPr>
          <a:xfrm>
            <a:off x="468313" y="2205038"/>
            <a:ext cx="2303462" cy="1008062"/>
          </a:xfrm>
          <a:prstGeom prst="flowChartPunchedTap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Игра-</a:t>
            </a:r>
            <a:r>
              <a:rPr lang="ru-RU" b="1" i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экспериментирова</a:t>
            </a: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ние</a:t>
            </a:r>
            <a:endParaRPr lang="ru-RU" b="1" i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3492500" y="5589588"/>
            <a:ext cx="2303463" cy="863600"/>
          </a:xfrm>
          <a:prstGeom prst="flowChartPunched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Рассказ</a:t>
            </a: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6443663" y="5661025"/>
            <a:ext cx="2305050" cy="8636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6443663" y="4581525"/>
            <a:ext cx="2305050" cy="863600"/>
          </a:xfrm>
          <a:prstGeom prst="flowChartPunchedTap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Проблемная ситуация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95288" y="4437063"/>
            <a:ext cx="2305050" cy="8636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Ситуативный разговор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68313" y="3284538"/>
            <a:ext cx="2303462" cy="865187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Развивающая игра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68313" y="5589588"/>
            <a:ext cx="2303462" cy="863600"/>
          </a:xfrm>
          <a:prstGeom prst="flowChartPunchedTap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коллекций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3492500" y="4437063"/>
            <a:ext cx="2303463" cy="936625"/>
          </a:xfrm>
          <a:prstGeom prst="flowChartPunchedTap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6372225" y="3284538"/>
            <a:ext cx="2303463" cy="936625"/>
          </a:xfrm>
          <a:prstGeom prst="flowChartPunched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Интегративная деятельность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3492500" y="3284538"/>
            <a:ext cx="2303463" cy="936625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6372225" y="1125538"/>
            <a:ext cx="2303463" cy="863600"/>
          </a:xfrm>
          <a:prstGeom prst="flowChartPunchedTap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6443663" y="2205038"/>
            <a:ext cx="2305050" cy="863600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539750" y="1125538"/>
            <a:ext cx="2232025" cy="935037"/>
          </a:xfrm>
          <a:prstGeom prst="flowChartPunched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Сюжетная игра</a:t>
            </a: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3492500" y="1196975"/>
            <a:ext cx="2303463" cy="936625"/>
          </a:xfrm>
          <a:prstGeom prst="flowChartPunchedTap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3419475" y="2276475"/>
            <a:ext cx="2305050" cy="865188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Наблюдение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9801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Виды </a:t>
            </a:r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работы с детьми по познавательному развитию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75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2" descr="DSCN35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67250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rcRect l="26456" t="19398" r="27686" b="18986"/>
          <a:stretch>
            <a:fillRect/>
          </a:stretch>
        </p:blipFill>
        <p:spPr bwMode="auto">
          <a:xfrm>
            <a:off x="4143372" y="3214686"/>
            <a:ext cx="5000628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35716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Это всё – эксперименты –</a:t>
            </a:r>
            <a:b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Интересные моменты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Picture 3" descr="G:\DCIM\115NIKON\DSCN4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4714876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DCIM\115NIKON\DSCN4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332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3286124"/>
            <a:ext cx="4857752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124"/>
            <a:ext cx="4714877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3438" y="500042"/>
            <a:ext cx="45005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Играть мы любим очень,</a:t>
            </a:r>
          </a:p>
          <a:p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Вы знаете, друзья!!! </a:t>
            </a:r>
          </a:p>
          <a:p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Без игр прожить ребёнку </a:t>
            </a:r>
          </a:p>
          <a:p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Никак, никак нельзя!!!</a:t>
            </a:r>
            <a:endParaRPr lang="ru-RU" sz="28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8425" cy="3718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G:\DCIM\113NIKON\DSCN3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286124"/>
            <a:ext cx="4500562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628" y="571480"/>
            <a:ext cx="4143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Природа радует глаз в любое время суток. Цените, любите и берегите природу! 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9" y="3214686"/>
            <a:ext cx="4667251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1\Desktop\DSCN0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45010" cy="340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1\Desktop\DSCN0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9568" y="3127375"/>
            <a:ext cx="4974432" cy="373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214290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 на улице у нас,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Здесь у перекрестка,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Точно зебра в самый раз -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Переход в полоску.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3127375"/>
            <a:ext cx="4574201" cy="731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DSCN37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214688"/>
            <a:ext cx="4857750" cy="3643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Рисунок 5" descr="DSCN369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43500" cy="385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3504" y="1000108"/>
            <a:ext cx="4000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Музей и память. Каждый экспонат 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Расскажет об истории эпохи.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4286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Забыв про отдых и покой,</a:t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Они идут в огонь и в воду...</a:t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Пожарный - истинный герой,</a:t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Так было, есть, и быть от роду.</a:t>
            </a:r>
            <a:endParaRPr lang="ru-RU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G:\DCIM\115NIKON\DSCN4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643438" cy="348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DCIM\115NIKON\DSCN4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49" y="3071811"/>
            <a:ext cx="5048251" cy="3786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2" descr="DSCN05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24" y="-3657"/>
            <a:ext cx="4500563" cy="337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Рисунок 3" descr="DSCN054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2786063"/>
            <a:ext cx="5429250" cy="4071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357166"/>
            <a:ext cx="4643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Что на земле дороже хлеба?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Какой алмаз сравнится с ним?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нём – запах пашни, нежность неба.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 жизнь вся, вскормленная им.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91980" y="1475325"/>
            <a:ext cx="6143636" cy="310854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Gabriola" pitchFamily="82" charset="0"/>
              </a:rPr>
              <a:t>«С момента рождения ребенок постоянно познает незнакомый ему мир. Чем больше ребёнок видел, слышал и переживал, тем больше он знает, и усвоил, тем большим количеством элементов действительности он располагает в своём опыте», </a:t>
            </a:r>
            <a:r>
              <a:rPr lang="ru-RU" sz="2800" dirty="0" smtClean="0">
                <a:latin typeface="Gabriola" pitchFamily="82" charset="0"/>
              </a:rPr>
              <a:t>- писал классик отечественной психологической науки Л.С.Выгодский</a:t>
            </a:r>
            <a:endParaRPr lang="ru-RU" sz="2000" dirty="0">
              <a:latin typeface="Gabriola" pitchFamily="82" charset="0"/>
            </a:endParaRPr>
          </a:p>
        </p:txBody>
      </p:sp>
      <p:pic>
        <p:nvPicPr>
          <p:cNvPr id="50178" name="Picture 2" descr="https://im3-tub-ru.yandex.net/i?id=c14a2dda6e8ebe4f51320cb230b9d2b6&amp;n=33&amp;h=215&amp;w=1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2786082" cy="36303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DSCN2713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1355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58154" y="44371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 папой сделаем мы домик</a:t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синичек, воробьёв,</a:t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будем мы кормить вас хлебом</a:t>
            </a:r>
          </a:p>
          <a:p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-и сестричек, и братьёв. </a:t>
            </a:r>
            <a:endParaRPr lang="ru-RU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 descr="C:\Users\1\Desktop\DSCN2730 —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286124"/>
            <a:ext cx="4786314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DSCN40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96" y="3071810"/>
            <a:ext cx="4953003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4" name="Рисунок 2" descr="DSCN40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7686" cy="32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642918"/>
            <a:ext cx="4000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Всероссийская акция «Покормите птиц зимой»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3643314"/>
            <a:ext cx="42148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Покормите птиц зимой,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Пусть со всех концов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 вам слетятся, как домой,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Стайки на крыльцо…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0198" t="22461" r="29722" b="19922"/>
          <a:stretch>
            <a:fillRect/>
          </a:stretch>
        </p:blipFill>
        <p:spPr bwMode="auto">
          <a:xfrm>
            <a:off x="0" y="1"/>
            <a:ext cx="4786313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29648" t="22461" r="29722" b="19922"/>
          <a:stretch>
            <a:fillRect/>
          </a:stretch>
        </p:blipFill>
        <p:spPr bwMode="auto">
          <a:xfrm>
            <a:off x="4643439" y="3357562"/>
            <a:ext cx="4500561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 l="27452" t="22461" r="29722" b="19922"/>
          <a:stretch>
            <a:fillRect/>
          </a:stretch>
        </p:blipFill>
        <p:spPr bwMode="auto">
          <a:xfrm>
            <a:off x="0" y="3357562"/>
            <a:ext cx="4627671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000628" y="928670"/>
            <a:ext cx="4143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Театр – это игра, чудо, волшебство, сказка!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DSCN35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5143504" cy="385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3438" y="0"/>
            <a:ext cx="45005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Папье-маше – оригинальная техника для художественного труда в детском саду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 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 descr="C:\Users\1\Desktop\DSCN3529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3438" cy="342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F:\DSCN36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000372"/>
            <a:ext cx="4643437" cy="385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1107" t="19658" r="27846" b="19373"/>
          <a:stretch>
            <a:fillRect/>
          </a:stretch>
        </p:blipFill>
        <p:spPr bwMode="auto">
          <a:xfrm>
            <a:off x="4143372" y="3071810"/>
            <a:ext cx="5000629" cy="3786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/>
          <p:nvPr/>
        </p:nvPicPr>
        <p:blipFill>
          <a:blip r:embed="rId4"/>
          <a:srcRect l="26456" t="19398" r="33298" b="24406"/>
          <a:stretch>
            <a:fillRect/>
          </a:stretch>
        </p:blipFill>
        <p:spPr bwMode="auto">
          <a:xfrm>
            <a:off x="0" y="0"/>
            <a:ext cx="4643438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428604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Семья – это важно! Семья – это сложно!</a:t>
            </a:r>
            <a:b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Но счастливо жить одному  невозможно!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 descr="P10806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500" y="3143248"/>
            <a:ext cx="4952500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Рисунок 2" descr="P10806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428604"/>
            <a:ext cx="4357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Библиотека!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Ты созвездье книг,</a:t>
            </a:r>
          </a:p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Свеченье мыслей, чувств и нравов разных.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28002" t="22461" r="29721" b="19922"/>
          <a:stretch>
            <a:fillRect/>
          </a:stretch>
        </p:blipFill>
        <p:spPr bwMode="auto">
          <a:xfrm>
            <a:off x="0" y="3214686"/>
            <a:ext cx="4571999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8001" t="22461" r="29722" b="19922"/>
          <a:stretch>
            <a:fillRect/>
          </a:stretch>
        </p:blipFill>
        <p:spPr bwMode="auto">
          <a:xfrm>
            <a:off x="0" y="0"/>
            <a:ext cx="4714876" cy="361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Рисунок 2" descr="DSCN39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14686"/>
            <a:ext cx="4572000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50004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Семья с нами рядом всегда и везде,</a:t>
            </a:r>
            <a:b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Она много значит в каждой судьбе.</a:t>
            </a:r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sz="2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31845" t="26367" r="33016" b="24805"/>
          <a:stretch>
            <a:fillRect/>
          </a:stretch>
        </p:blipFill>
        <p:spPr bwMode="auto">
          <a:xfrm>
            <a:off x="0" y="3286100"/>
            <a:ext cx="464343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500174"/>
            <a:ext cx="892971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маленький человек получит всестороннее дошкольное образование, то в первом классе он легко справится и с новой обстановкой, и с требованиями, и с нагрузкой. Он будет уверенным в себе, самостоятельным и инициативным. А это много значит для успешной школьной жизни.</a:t>
            </a:r>
            <a:endParaRPr kumimoji="0" lang="ru-RU" sz="3600" b="1" i="0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vamotkrytka.ru/_ph/158/2/420475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28604"/>
            <a:ext cx="9144000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«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Познавательное развитие  - это процесс поиска и усвоение новых знаний и навыков</a:t>
            </a:r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»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00372"/>
            <a:ext cx="9144000" cy="177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Главная задача </a:t>
            </a:r>
            <a:r>
              <a:rPr lang="ru-RU" sz="2400" dirty="0" smtClean="0"/>
              <a:t>познавательного развития ребенка: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сформировать потребность и способность мыслить, преодолевать трудности при решении задач.</a:t>
            </a:r>
            <a:endParaRPr lang="ru-RU" sz="24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928670"/>
            <a:ext cx="89297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Основы познавательного развития: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/>
              <a:t> научить детей ориентироваться в больших информационных потоках, поступающих из разных источников;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/>
              <a:t> научить ребенка самостоятельно искать и выбирать нужные данные.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26" y="548680"/>
            <a:ext cx="914037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  <a:cs typeface="+mn-cs"/>
              </a:rPr>
              <a:t>Образовательная область «Познавательное развитие»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67544" y="2564904"/>
          <a:ext cx="3672408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3672408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000" i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элементарных математических представлений.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860032" y="2564904"/>
          <a:ext cx="3816424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3816424"/>
              </a:tblGrid>
              <a:tr h="502384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познавательно-исследовательской деятельности. 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500298" y="3933056"/>
          <a:ext cx="4056112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40561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Ознакомление с предметным окружением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395536" y="5229200"/>
          <a:ext cx="3456384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345638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Ознакомление с социальным миром</a:t>
                      </a: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004048" y="5229200"/>
          <a:ext cx="3456384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3456384"/>
              </a:tblGrid>
              <a:tr h="355064"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Ознакомление с миром природы. 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107504" y="521296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Формирование элементарных математических представлений.</a:t>
            </a:r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836712"/>
            <a:ext cx="1323591" cy="7863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5661248"/>
            <a:ext cx="1356543" cy="8480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Рисунок 7" descr="275689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836712"/>
            <a:ext cx="1512168" cy="8362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 descr="1a2c279aab6e016866dc6cbc7f3ea96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5733256"/>
            <a:ext cx="1318330" cy="8437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467544" y="908720"/>
          <a:ext cx="806489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Овал 6"/>
          <p:cNvSpPr/>
          <p:nvPr/>
        </p:nvSpPr>
        <p:spPr>
          <a:xfrm>
            <a:off x="0" y="5589240"/>
            <a:ext cx="2339752" cy="93610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Растительный мир</a:t>
            </a:r>
          </a:p>
        </p:txBody>
      </p:sp>
      <p:sp>
        <p:nvSpPr>
          <p:cNvPr id="10" name="Овал 9"/>
          <p:cNvSpPr/>
          <p:nvPr/>
        </p:nvSpPr>
        <p:spPr>
          <a:xfrm>
            <a:off x="1619672" y="4869160"/>
            <a:ext cx="1872208" cy="93610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2658763" y="5661248"/>
            <a:ext cx="2232248" cy="93610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7030A0"/>
                </a:solidFill>
              </a:rPr>
              <a:t>Животный мир</a:t>
            </a:r>
          </a:p>
        </p:txBody>
      </p:sp>
      <p:cxnSp>
        <p:nvCxnSpPr>
          <p:cNvPr id="9" name="Прямая соединительная линия 8"/>
          <p:cNvCxnSpPr>
            <a:endCxn id="0" idx="0"/>
          </p:cNvCxnSpPr>
          <p:nvPr/>
        </p:nvCxnSpPr>
        <p:spPr>
          <a:xfrm>
            <a:off x="2411413" y="4581525"/>
            <a:ext cx="144462" cy="28733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43213" y="4581525"/>
            <a:ext cx="936625" cy="10795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187450" y="4581525"/>
            <a:ext cx="1008063" cy="100806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084888" y="2708275"/>
            <a:ext cx="0" cy="28892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475656" y="188640"/>
            <a:ext cx="5976664" cy="3600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Ознакомление с миром природы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492500" y="2276475"/>
            <a:ext cx="9715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43325" y="3789363"/>
            <a:ext cx="774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4572000" y="5337175"/>
            <a:ext cx="129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64050" y="2278063"/>
            <a:ext cx="107950" cy="30591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464050" y="2492375"/>
            <a:ext cx="4270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518025" y="4005263"/>
            <a:ext cx="4857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/>
        </p:nvGraphicFramePr>
        <p:xfrm>
          <a:off x="24261" y="116632"/>
          <a:ext cx="4907779" cy="675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4860032" y="620688"/>
          <a:ext cx="410445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261" y="116632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Развитие познавательно-исследовательской деятельности.</a:t>
            </a: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15106" y="2636912"/>
            <a:ext cx="1316417" cy="8875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52320" y="5085184"/>
            <a:ext cx="1266635" cy="8727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didakticheskie_igry_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3818631"/>
            <a:ext cx="1328935" cy="93752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308850" y="2133600"/>
            <a:ext cx="0" cy="33829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308850" y="3141663"/>
            <a:ext cx="714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6" idx="1"/>
          </p:cNvCxnSpPr>
          <p:nvPr/>
        </p:nvCxnSpPr>
        <p:spPr>
          <a:xfrm>
            <a:off x="7308850" y="5516563"/>
            <a:ext cx="142875" cy="4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7" idx="1"/>
          </p:cNvCxnSpPr>
          <p:nvPr/>
        </p:nvCxnSpPr>
        <p:spPr>
          <a:xfrm flipV="1">
            <a:off x="7308850" y="4287838"/>
            <a:ext cx="142875" cy="4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otohomka.ru/images/Jan/08/3c46a934cb1ffbec39625ef1fe4a288c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71046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Ознакомление с предметным окружением</a:t>
            </a:r>
            <a:r>
              <a:rPr lang="ru-RU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23528" y="908720"/>
          <a:ext cx="842493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3068960"/>
            <a:ext cx="1440160" cy="142121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52817" y="4880213"/>
            <a:ext cx="720080" cy="110216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584" y="1124744"/>
            <a:ext cx="1119386" cy="88629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Рисунок 9" descr="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992" y="5085184"/>
            <a:ext cx="641120" cy="92469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1" name="Рисунок 10" descr="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1196752"/>
            <a:ext cx="1088529" cy="79648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769</Words>
  <Application>Microsoft Office PowerPoint</Application>
  <PresentationFormat>Экран (4:3)</PresentationFormat>
  <Paragraphs>128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 Сад</dc:creator>
  <cp:lastModifiedBy>1 Сад</cp:lastModifiedBy>
  <cp:revision>78</cp:revision>
  <dcterms:created xsi:type="dcterms:W3CDTF">2016-05-05T12:59:54Z</dcterms:created>
  <dcterms:modified xsi:type="dcterms:W3CDTF">2017-01-30T10:14:25Z</dcterms:modified>
</cp:coreProperties>
</file>